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172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6858000" cy="9906000" type="A4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4D9"/>
    <a:srgbClr val="FFD5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97" autoAdjust="0"/>
    <p:restoredTop sz="94658"/>
  </p:normalViewPr>
  <p:slideViewPr>
    <p:cSldViewPr snapToGrid="0">
      <p:cViewPr varScale="1">
        <p:scale>
          <a:sx n="80" d="100"/>
          <a:sy n="80" d="100"/>
        </p:scale>
        <p:origin x="412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00ABBBBD-2B9E-4C69-B1F8-E713DF5943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3EE8B65F-31B5-4EEC-BD51-0B6972CF35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441D84-FA5A-42A9-B890-FBCA8A0E0FFE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101D39C2-920D-4042-A2EC-1D0068E0810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14082303-38A4-4877-803D-75F72B52981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C21537-5494-413D-B1F3-0013143433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79055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1896C51D-1BE5-4E0D-B452-05ADBE7D52DF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355850" y="1279525"/>
            <a:ext cx="2392363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AA5DDF35-2824-4842-B24F-33560CD03D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976605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1pPr>
    <a:lvl2pPr marL="258135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2pPr>
    <a:lvl3pPr marL="516270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3pPr>
    <a:lvl4pPr marL="774405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4pPr>
    <a:lvl5pPr marL="1032540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5pPr>
    <a:lvl6pPr marL="1290676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6pPr>
    <a:lvl7pPr marL="1548811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7pPr>
    <a:lvl8pPr marL="1806946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8pPr>
    <a:lvl9pPr marL="2065081" algn="l" defTabSz="516270" rtl="0" eaLnBrk="1" latinLnBrk="0" hangingPunct="1">
      <a:defRPr sz="67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>
          <a:xfrm>
            <a:off x="2355850" y="1279525"/>
            <a:ext cx="2392363" cy="34544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90789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1711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036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4618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5335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6719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0693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4639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7400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1712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2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80808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2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14253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0A652B-8CB4-4309-9455-DA0C4E2D1419}" type="datetimeFigureOut">
              <a:rPr lang="tr-TR" smtClean="0"/>
              <a:t>7.08.2024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CFB460-7384-4267-B21E-9199CC3D0E9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156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73" r:id="rId1"/>
    <p:sldLayoutId id="2147485174" r:id="rId2"/>
    <p:sldLayoutId id="2147485175" r:id="rId3"/>
    <p:sldLayoutId id="2147485176" r:id="rId4"/>
    <p:sldLayoutId id="2147485177" r:id="rId5"/>
    <p:sldLayoutId id="2147485178" r:id="rId6"/>
    <p:sldLayoutId id="2147485179" r:id="rId7"/>
    <p:sldLayoutId id="2147485180" r:id="rId8"/>
    <p:sldLayoutId id="2147485181" r:id="rId9"/>
    <p:sldLayoutId id="2147485182" r:id="rId10"/>
    <p:sldLayoutId id="21474851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sv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4" hidden="1">
            <a:extLst>
              <a:ext uri="{FF2B5EF4-FFF2-40B4-BE49-F238E27FC236}">
                <a16:creationId xmlns:a16="http://schemas.microsoft.com/office/drawing/2014/main" id="{4760C3C0-415C-4DED-80A3-7081DABFC9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89380" y="3140570"/>
            <a:ext cx="6858000" cy="32389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33181" tIns="33181" rIns="33181" bIns="33181" numCol="1" anchor="t" anchorCtr="0" compatLnSpc="1">
            <a:prstTxWarp prst="textNoShape">
              <a:avLst/>
            </a:prstTxWarp>
          </a:bodyPr>
          <a:lstStyle/>
          <a:p>
            <a:endParaRPr lang="tr-TR" sz="1633"/>
          </a:p>
        </p:txBody>
      </p:sp>
      <p:cxnSp>
        <p:nvCxnSpPr>
          <p:cNvPr id="3" name="Düz Bağlayıcı 2">
            <a:extLst>
              <a:ext uri="{FF2B5EF4-FFF2-40B4-BE49-F238E27FC236}">
                <a16:creationId xmlns:a16="http://schemas.microsoft.com/office/drawing/2014/main" id="{D3D60188-F023-439C-9007-11DE8271A284}"/>
              </a:ext>
            </a:extLst>
          </p:cNvPr>
          <p:cNvCxnSpPr/>
          <p:nvPr/>
        </p:nvCxnSpPr>
        <p:spPr>
          <a:xfrm>
            <a:off x="2" y="6569570"/>
            <a:ext cx="6858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id="{E3C95433-9DF1-41BC-8E65-C8819597739E}"/>
              </a:ext>
            </a:extLst>
          </p:cNvPr>
          <p:cNvCxnSpPr/>
          <p:nvPr/>
        </p:nvCxnSpPr>
        <p:spPr>
          <a:xfrm>
            <a:off x="1" y="3336430"/>
            <a:ext cx="6858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9" name="Rectangle 13">
            <a:extLst>
              <a:ext uri="{FF2B5EF4-FFF2-40B4-BE49-F238E27FC236}">
                <a16:creationId xmlns:a16="http://schemas.microsoft.com/office/drawing/2014/main" id="{331AF13F-FBBA-407A-BD21-212813430876}"/>
              </a:ext>
            </a:extLst>
          </p:cNvPr>
          <p:cNvSpPr/>
          <p:nvPr/>
        </p:nvSpPr>
        <p:spPr bwMode="auto">
          <a:xfrm>
            <a:off x="270023" y="327416"/>
            <a:ext cx="6317945" cy="2720545"/>
          </a:xfrm>
          <a:prstGeom prst="rect">
            <a:avLst/>
          </a:prstGeom>
          <a:solidFill>
            <a:schemeClr val="bg1"/>
          </a:solidFill>
          <a:ln w="63500" cap="rnd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6317945"/>
                      <a:gd name="connsiteY0" fmla="*/ 0 h 2720545"/>
                      <a:gd name="connsiteX1" fmla="*/ 511179 w 6317945"/>
                      <a:gd name="connsiteY1" fmla="*/ 0 h 2720545"/>
                      <a:gd name="connsiteX2" fmla="*/ 895999 w 6317945"/>
                      <a:gd name="connsiteY2" fmla="*/ 0 h 2720545"/>
                      <a:gd name="connsiteX3" fmla="*/ 1596717 w 6317945"/>
                      <a:gd name="connsiteY3" fmla="*/ 0 h 2720545"/>
                      <a:gd name="connsiteX4" fmla="*/ 2107896 w 6317945"/>
                      <a:gd name="connsiteY4" fmla="*/ 0 h 2720545"/>
                      <a:gd name="connsiteX5" fmla="*/ 2619075 w 6317945"/>
                      <a:gd name="connsiteY5" fmla="*/ 0 h 2720545"/>
                      <a:gd name="connsiteX6" fmla="*/ 3319793 w 6317945"/>
                      <a:gd name="connsiteY6" fmla="*/ 0 h 2720545"/>
                      <a:gd name="connsiteX7" fmla="*/ 3767793 w 6317945"/>
                      <a:gd name="connsiteY7" fmla="*/ 0 h 2720545"/>
                      <a:gd name="connsiteX8" fmla="*/ 4468510 w 6317945"/>
                      <a:gd name="connsiteY8" fmla="*/ 0 h 2720545"/>
                      <a:gd name="connsiteX9" fmla="*/ 5169228 w 6317945"/>
                      <a:gd name="connsiteY9" fmla="*/ 0 h 2720545"/>
                      <a:gd name="connsiteX10" fmla="*/ 5743586 w 6317945"/>
                      <a:gd name="connsiteY10" fmla="*/ 0 h 2720545"/>
                      <a:gd name="connsiteX11" fmla="*/ 6317945 w 6317945"/>
                      <a:gd name="connsiteY11" fmla="*/ 0 h 2720545"/>
                      <a:gd name="connsiteX12" fmla="*/ 6317945 w 6317945"/>
                      <a:gd name="connsiteY12" fmla="*/ 516904 h 2720545"/>
                      <a:gd name="connsiteX13" fmla="*/ 6317945 w 6317945"/>
                      <a:gd name="connsiteY13" fmla="*/ 979396 h 2720545"/>
                      <a:gd name="connsiteX14" fmla="*/ 6317945 w 6317945"/>
                      <a:gd name="connsiteY14" fmla="*/ 1523505 h 2720545"/>
                      <a:gd name="connsiteX15" fmla="*/ 6317945 w 6317945"/>
                      <a:gd name="connsiteY15" fmla="*/ 2067614 h 2720545"/>
                      <a:gd name="connsiteX16" fmla="*/ 6317945 w 6317945"/>
                      <a:gd name="connsiteY16" fmla="*/ 2720545 h 2720545"/>
                      <a:gd name="connsiteX17" fmla="*/ 5680407 w 6317945"/>
                      <a:gd name="connsiteY17" fmla="*/ 2720545 h 2720545"/>
                      <a:gd name="connsiteX18" fmla="*/ 5106048 w 6317945"/>
                      <a:gd name="connsiteY18" fmla="*/ 2720545 h 2720545"/>
                      <a:gd name="connsiteX19" fmla="*/ 4721228 w 6317945"/>
                      <a:gd name="connsiteY19" fmla="*/ 2720545 h 2720545"/>
                      <a:gd name="connsiteX20" fmla="*/ 4273228 w 6317945"/>
                      <a:gd name="connsiteY20" fmla="*/ 2720545 h 2720545"/>
                      <a:gd name="connsiteX21" fmla="*/ 3572511 w 6317945"/>
                      <a:gd name="connsiteY21" fmla="*/ 2720545 h 2720545"/>
                      <a:gd name="connsiteX22" fmla="*/ 2998152 w 6317945"/>
                      <a:gd name="connsiteY22" fmla="*/ 2720545 h 2720545"/>
                      <a:gd name="connsiteX23" fmla="*/ 2550152 w 6317945"/>
                      <a:gd name="connsiteY23" fmla="*/ 2720545 h 2720545"/>
                      <a:gd name="connsiteX24" fmla="*/ 1975794 w 6317945"/>
                      <a:gd name="connsiteY24" fmla="*/ 2720545 h 2720545"/>
                      <a:gd name="connsiteX25" fmla="*/ 1590973 w 6317945"/>
                      <a:gd name="connsiteY25" fmla="*/ 2720545 h 2720545"/>
                      <a:gd name="connsiteX26" fmla="*/ 1206153 w 6317945"/>
                      <a:gd name="connsiteY26" fmla="*/ 2720545 h 2720545"/>
                      <a:gd name="connsiteX27" fmla="*/ 631794 w 6317945"/>
                      <a:gd name="connsiteY27" fmla="*/ 2720545 h 2720545"/>
                      <a:gd name="connsiteX28" fmla="*/ 0 w 6317945"/>
                      <a:gd name="connsiteY28" fmla="*/ 2720545 h 2720545"/>
                      <a:gd name="connsiteX29" fmla="*/ 0 w 6317945"/>
                      <a:gd name="connsiteY29" fmla="*/ 2149231 h 2720545"/>
                      <a:gd name="connsiteX30" fmla="*/ 0 w 6317945"/>
                      <a:gd name="connsiteY30" fmla="*/ 1632327 h 2720545"/>
                      <a:gd name="connsiteX31" fmla="*/ 0 w 6317945"/>
                      <a:gd name="connsiteY31" fmla="*/ 1169834 h 2720545"/>
                      <a:gd name="connsiteX32" fmla="*/ 0 w 6317945"/>
                      <a:gd name="connsiteY32" fmla="*/ 598520 h 2720545"/>
                      <a:gd name="connsiteX33" fmla="*/ 0 w 6317945"/>
                      <a:gd name="connsiteY33" fmla="*/ 0 h 2720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</a:cxnLst>
                    <a:rect l="l" t="t" r="r" b="b"/>
                    <a:pathLst>
                      <a:path w="6317945" h="2720545" extrusionOk="0">
                        <a:moveTo>
                          <a:pt x="0" y="0"/>
                        </a:moveTo>
                        <a:cubicBezTo>
                          <a:pt x="157042" y="-12554"/>
                          <a:pt x="402807" y="52664"/>
                          <a:pt x="511179" y="0"/>
                        </a:cubicBezTo>
                        <a:cubicBezTo>
                          <a:pt x="619551" y="-52664"/>
                          <a:pt x="799057" y="12159"/>
                          <a:pt x="895999" y="0"/>
                        </a:cubicBezTo>
                        <a:cubicBezTo>
                          <a:pt x="992941" y="-12159"/>
                          <a:pt x="1376150" y="65797"/>
                          <a:pt x="1596717" y="0"/>
                        </a:cubicBezTo>
                        <a:cubicBezTo>
                          <a:pt x="1817284" y="-65797"/>
                          <a:pt x="1981961" y="16395"/>
                          <a:pt x="2107896" y="0"/>
                        </a:cubicBezTo>
                        <a:cubicBezTo>
                          <a:pt x="2233831" y="-16395"/>
                          <a:pt x="2398703" y="19691"/>
                          <a:pt x="2619075" y="0"/>
                        </a:cubicBezTo>
                        <a:cubicBezTo>
                          <a:pt x="2839447" y="-19691"/>
                          <a:pt x="3111438" y="11444"/>
                          <a:pt x="3319793" y="0"/>
                        </a:cubicBezTo>
                        <a:cubicBezTo>
                          <a:pt x="3528148" y="-11444"/>
                          <a:pt x="3628730" y="29067"/>
                          <a:pt x="3767793" y="0"/>
                        </a:cubicBezTo>
                        <a:cubicBezTo>
                          <a:pt x="3906856" y="-29067"/>
                          <a:pt x="4150044" y="28115"/>
                          <a:pt x="4468510" y="0"/>
                        </a:cubicBezTo>
                        <a:cubicBezTo>
                          <a:pt x="4786976" y="-28115"/>
                          <a:pt x="4830183" y="30620"/>
                          <a:pt x="5169228" y="0"/>
                        </a:cubicBezTo>
                        <a:cubicBezTo>
                          <a:pt x="5508273" y="-30620"/>
                          <a:pt x="5554412" y="48025"/>
                          <a:pt x="5743586" y="0"/>
                        </a:cubicBezTo>
                        <a:cubicBezTo>
                          <a:pt x="5932760" y="-48025"/>
                          <a:pt x="6137395" y="31802"/>
                          <a:pt x="6317945" y="0"/>
                        </a:cubicBezTo>
                        <a:cubicBezTo>
                          <a:pt x="6351817" y="165937"/>
                          <a:pt x="6308319" y="355040"/>
                          <a:pt x="6317945" y="516904"/>
                        </a:cubicBezTo>
                        <a:cubicBezTo>
                          <a:pt x="6327571" y="678768"/>
                          <a:pt x="6273466" y="873435"/>
                          <a:pt x="6317945" y="979396"/>
                        </a:cubicBezTo>
                        <a:cubicBezTo>
                          <a:pt x="6362424" y="1085357"/>
                          <a:pt x="6296287" y="1322878"/>
                          <a:pt x="6317945" y="1523505"/>
                        </a:cubicBezTo>
                        <a:cubicBezTo>
                          <a:pt x="6339603" y="1724132"/>
                          <a:pt x="6282994" y="1936812"/>
                          <a:pt x="6317945" y="2067614"/>
                        </a:cubicBezTo>
                        <a:cubicBezTo>
                          <a:pt x="6352896" y="2198416"/>
                          <a:pt x="6289192" y="2425958"/>
                          <a:pt x="6317945" y="2720545"/>
                        </a:cubicBezTo>
                        <a:cubicBezTo>
                          <a:pt x="6003148" y="2775352"/>
                          <a:pt x="5834793" y="2679416"/>
                          <a:pt x="5680407" y="2720545"/>
                        </a:cubicBezTo>
                        <a:cubicBezTo>
                          <a:pt x="5526021" y="2761674"/>
                          <a:pt x="5347314" y="2677639"/>
                          <a:pt x="5106048" y="2720545"/>
                        </a:cubicBezTo>
                        <a:cubicBezTo>
                          <a:pt x="4864782" y="2763451"/>
                          <a:pt x="4864282" y="2716876"/>
                          <a:pt x="4721228" y="2720545"/>
                        </a:cubicBezTo>
                        <a:cubicBezTo>
                          <a:pt x="4578174" y="2724214"/>
                          <a:pt x="4416884" y="2711442"/>
                          <a:pt x="4273228" y="2720545"/>
                        </a:cubicBezTo>
                        <a:cubicBezTo>
                          <a:pt x="4129572" y="2729648"/>
                          <a:pt x="3783230" y="2710842"/>
                          <a:pt x="3572511" y="2720545"/>
                        </a:cubicBezTo>
                        <a:cubicBezTo>
                          <a:pt x="3361792" y="2730248"/>
                          <a:pt x="3252452" y="2714604"/>
                          <a:pt x="2998152" y="2720545"/>
                        </a:cubicBezTo>
                        <a:cubicBezTo>
                          <a:pt x="2743852" y="2726486"/>
                          <a:pt x="2648012" y="2702872"/>
                          <a:pt x="2550152" y="2720545"/>
                        </a:cubicBezTo>
                        <a:cubicBezTo>
                          <a:pt x="2452292" y="2738218"/>
                          <a:pt x="2248225" y="2661376"/>
                          <a:pt x="1975794" y="2720545"/>
                        </a:cubicBezTo>
                        <a:cubicBezTo>
                          <a:pt x="1703363" y="2779714"/>
                          <a:pt x="1756039" y="2696819"/>
                          <a:pt x="1590973" y="2720545"/>
                        </a:cubicBezTo>
                        <a:cubicBezTo>
                          <a:pt x="1425907" y="2744271"/>
                          <a:pt x="1346383" y="2675985"/>
                          <a:pt x="1206153" y="2720545"/>
                        </a:cubicBezTo>
                        <a:cubicBezTo>
                          <a:pt x="1065923" y="2765105"/>
                          <a:pt x="769909" y="2719002"/>
                          <a:pt x="631794" y="2720545"/>
                        </a:cubicBezTo>
                        <a:cubicBezTo>
                          <a:pt x="493679" y="2722088"/>
                          <a:pt x="183264" y="2719028"/>
                          <a:pt x="0" y="2720545"/>
                        </a:cubicBezTo>
                        <a:cubicBezTo>
                          <a:pt x="-54559" y="2587208"/>
                          <a:pt x="39569" y="2369919"/>
                          <a:pt x="0" y="2149231"/>
                        </a:cubicBezTo>
                        <a:cubicBezTo>
                          <a:pt x="-39569" y="1928543"/>
                          <a:pt x="33704" y="1878519"/>
                          <a:pt x="0" y="1632327"/>
                        </a:cubicBezTo>
                        <a:cubicBezTo>
                          <a:pt x="-33704" y="1386135"/>
                          <a:pt x="49092" y="1357600"/>
                          <a:pt x="0" y="1169834"/>
                        </a:cubicBezTo>
                        <a:cubicBezTo>
                          <a:pt x="-49092" y="982068"/>
                          <a:pt x="32915" y="784075"/>
                          <a:pt x="0" y="598520"/>
                        </a:cubicBezTo>
                        <a:cubicBezTo>
                          <a:pt x="-32915" y="412965"/>
                          <a:pt x="60627" y="22827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vert="horz" wrap="square" lIns="33181" tIns="33181" rIns="33181" bIns="33181" numCol="1" anchor="t" anchorCtr="0" compatLnSpc="1">
            <a:prstTxWarp prst="textNoShape">
              <a:avLst/>
            </a:prstTxWarp>
          </a:bodyPr>
          <a:lstStyle/>
          <a:p>
            <a:endParaRPr lang="tr-TR" sz="1633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0" name="Text Box 15">
            <a:extLst>
              <a:ext uri="{FF2B5EF4-FFF2-40B4-BE49-F238E27FC236}">
                <a16:creationId xmlns:a16="http://schemas.microsoft.com/office/drawing/2014/main" id="{25EE628E-7A76-4267-8F55-175752B98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2871" y="912083"/>
            <a:ext cx="4392250" cy="362918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28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Bahar Şenliği ve Kermesi</a:t>
            </a:r>
          </a:p>
        </p:txBody>
      </p:sp>
      <p:sp>
        <p:nvSpPr>
          <p:cNvPr id="21" name="Text Box 16">
            <a:extLst>
              <a:ext uri="{FF2B5EF4-FFF2-40B4-BE49-F238E27FC236}">
                <a16:creationId xmlns:a16="http://schemas.microsoft.com/office/drawing/2014/main" id="{5959AD53-5407-49BF-856B-DEB60AB43E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2739" y="560161"/>
            <a:ext cx="4333414" cy="322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600" b="1" dirty="0">
                <a:solidFill>
                  <a:srgbClr val="464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Şehit Zeki Burak Okay Ortaokulu</a:t>
            </a:r>
            <a:endParaRPr lang="tr-TR" altLang="tr-T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Box 17">
            <a:extLst>
              <a:ext uri="{FF2B5EF4-FFF2-40B4-BE49-F238E27FC236}">
                <a16:creationId xmlns:a16="http://schemas.microsoft.com/office/drawing/2014/main" id="{47DA7E93-0778-4AFF-B0C1-284B191BD8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487" y="1560171"/>
            <a:ext cx="5059019" cy="626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t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ts val="363"/>
              </a:spcAft>
            </a:pPr>
            <a:r>
              <a:rPr lang="tr-TR" altLang="tr-TR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Okul Aile Birliğimiz tarafından düzenlenecek olan Bahar Şenliği ve Kermes etkinliklerimize katılımınız bizleri mutlu edecektir.</a:t>
            </a:r>
          </a:p>
          <a:p>
            <a:pPr algn="ctr" defTabSz="829549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363"/>
              </a:spcAft>
            </a:pPr>
            <a:endParaRPr lang="tr-TR" altLang="tr-TR" sz="1270" i="1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23" name="Text Box 18">
            <a:extLst>
              <a:ext uri="{FF2B5EF4-FFF2-40B4-BE49-F238E27FC236}">
                <a16:creationId xmlns:a16="http://schemas.microsoft.com/office/drawing/2014/main" id="{87473B76-60A4-4ABC-BE7E-04650AE10E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706" y="2356632"/>
            <a:ext cx="3281638" cy="55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3181" tIns="33181" rIns="33181" bIns="33181" numCol="1" anchor="t" anchorCtr="0" compatLnSpc="1">
            <a:prstTxWarp prst="textNoShape">
              <a:avLst/>
            </a:prstTxWarp>
          </a:bodyPr>
          <a:lstStyle/>
          <a:p>
            <a:pPr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1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Yer: </a:t>
            </a:r>
            <a:r>
              <a:rPr lang="tr-TR" altLang="tr-TR" sz="1100" dirty="0">
                <a:solidFill>
                  <a:srgbClr val="464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Şehit Zeki Burak Okay Ortaokulu Bahçesi</a:t>
            </a:r>
          </a:p>
          <a:p>
            <a:pPr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1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Tarih: </a:t>
            </a:r>
            <a:r>
              <a:rPr lang="tr-TR" altLang="tr-TR" sz="1100" dirty="0">
                <a:solidFill>
                  <a:srgbClr val="464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13-14 Mayıs 2024</a:t>
            </a:r>
          </a:p>
          <a:p>
            <a:pPr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1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Açılış Saati: </a:t>
            </a:r>
            <a:r>
              <a:rPr lang="tr-TR" altLang="tr-TR" sz="1100" dirty="0">
                <a:solidFill>
                  <a:srgbClr val="464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09.30</a:t>
            </a:r>
            <a:endParaRPr lang="tr-TR" alt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Box 19">
            <a:extLst>
              <a:ext uri="{FF2B5EF4-FFF2-40B4-BE49-F238E27FC236}">
                <a16:creationId xmlns:a16="http://schemas.microsoft.com/office/drawing/2014/main" id="{C2F19B89-7281-40D5-ACFE-69CC5C3FA8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476" y="2502742"/>
            <a:ext cx="1572768" cy="40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3181" tIns="33181" rIns="33181" bIns="33181" numCol="1" anchor="t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ts val="363"/>
              </a:spcAft>
            </a:pPr>
            <a:r>
              <a:rPr lang="tr-TR" altLang="tr-TR" sz="11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……</a:t>
            </a:r>
          </a:p>
          <a:p>
            <a:pPr algn="ctr" defTabSz="829549" eaLnBrk="0" fontAlgn="base" hangingPunct="0">
              <a:spcBef>
                <a:spcPct val="0"/>
              </a:spcBef>
              <a:spcAft>
                <a:spcPts val="363"/>
              </a:spcAft>
            </a:pPr>
            <a:r>
              <a:rPr lang="tr-TR" altLang="tr-TR" sz="1100" dirty="0">
                <a:solidFill>
                  <a:srgbClr val="464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Okul Aile Birliği Başkanı</a:t>
            </a:r>
            <a:endParaRPr lang="tr-TR" altLang="tr-TR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40" name="Grafik 1039" descr="Sinek kuşu düz dolguyla">
            <a:extLst>
              <a:ext uri="{FF2B5EF4-FFF2-40B4-BE49-F238E27FC236}">
                <a16:creationId xmlns:a16="http://schemas.microsoft.com/office/drawing/2014/main" id="{8E0B5805-269F-0C3E-ECB5-2D2938115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3308" y="376855"/>
            <a:ext cx="630294" cy="630294"/>
          </a:xfrm>
          <a:prstGeom prst="rect">
            <a:avLst/>
          </a:prstGeom>
        </p:spPr>
      </p:pic>
      <p:pic>
        <p:nvPicPr>
          <p:cNvPr id="1043" name="Grafik 1042" descr="Kiraz Çiçeği ana hat">
            <a:extLst>
              <a:ext uri="{FF2B5EF4-FFF2-40B4-BE49-F238E27FC236}">
                <a16:creationId xmlns:a16="http://schemas.microsoft.com/office/drawing/2014/main" id="{3F62D44A-99B1-6D5B-7B96-4F2892EFB6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1051" y="504923"/>
            <a:ext cx="1020795" cy="1020795"/>
          </a:xfrm>
          <a:prstGeom prst="rect">
            <a:avLst/>
          </a:prstGeom>
        </p:spPr>
      </p:pic>
      <p:pic>
        <p:nvPicPr>
          <p:cNvPr id="1044" name="Grafik 1043" descr="Kiraz Çiçeği ana hat">
            <a:extLst>
              <a:ext uri="{FF2B5EF4-FFF2-40B4-BE49-F238E27FC236}">
                <a16:creationId xmlns:a16="http://schemas.microsoft.com/office/drawing/2014/main" id="{1E048E16-BFA9-6D5D-5AE4-0164139038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5590475" y="496751"/>
            <a:ext cx="1020795" cy="1020795"/>
          </a:xfrm>
          <a:prstGeom prst="rect">
            <a:avLst/>
          </a:prstGeom>
        </p:spPr>
      </p:pic>
      <p:pic>
        <p:nvPicPr>
          <p:cNvPr id="1046" name="Grafik 1045" descr="Kelebek düz dolguyla">
            <a:extLst>
              <a:ext uri="{FF2B5EF4-FFF2-40B4-BE49-F238E27FC236}">
                <a16:creationId xmlns:a16="http://schemas.microsoft.com/office/drawing/2014/main" id="{FA0553D7-73CE-2AB4-3A7D-8E047F08CF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466513">
            <a:off x="5958506" y="372548"/>
            <a:ext cx="556363" cy="556363"/>
          </a:xfrm>
          <a:prstGeom prst="rect">
            <a:avLst/>
          </a:prstGeom>
        </p:spPr>
      </p:pic>
      <p:sp>
        <p:nvSpPr>
          <p:cNvPr id="1048" name="Rectangle 13">
            <a:extLst>
              <a:ext uri="{FF2B5EF4-FFF2-40B4-BE49-F238E27FC236}">
                <a16:creationId xmlns:a16="http://schemas.microsoft.com/office/drawing/2014/main" id="{F59A252D-CCD7-4D9A-559E-1123931D431B}"/>
              </a:ext>
            </a:extLst>
          </p:cNvPr>
          <p:cNvSpPr/>
          <p:nvPr/>
        </p:nvSpPr>
        <p:spPr bwMode="auto">
          <a:xfrm>
            <a:off x="231019" y="3602630"/>
            <a:ext cx="6317945" cy="2720545"/>
          </a:xfrm>
          <a:prstGeom prst="rect">
            <a:avLst/>
          </a:prstGeom>
          <a:solidFill>
            <a:schemeClr val="bg1"/>
          </a:solidFill>
          <a:ln w="63500" cap="rnd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6317945"/>
                      <a:gd name="connsiteY0" fmla="*/ 0 h 2720545"/>
                      <a:gd name="connsiteX1" fmla="*/ 511179 w 6317945"/>
                      <a:gd name="connsiteY1" fmla="*/ 0 h 2720545"/>
                      <a:gd name="connsiteX2" fmla="*/ 895999 w 6317945"/>
                      <a:gd name="connsiteY2" fmla="*/ 0 h 2720545"/>
                      <a:gd name="connsiteX3" fmla="*/ 1596717 w 6317945"/>
                      <a:gd name="connsiteY3" fmla="*/ 0 h 2720545"/>
                      <a:gd name="connsiteX4" fmla="*/ 2107896 w 6317945"/>
                      <a:gd name="connsiteY4" fmla="*/ 0 h 2720545"/>
                      <a:gd name="connsiteX5" fmla="*/ 2619075 w 6317945"/>
                      <a:gd name="connsiteY5" fmla="*/ 0 h 2720545"/>
                      <a:gd name="connsiteX6" fmla="*/ 3319793 w 6317945"/>
                      <a:gd name="connsiteY6" fmla="*/ 0 h 2720545"/>
                      <a:gd name="connsiteX7" fmla="*/ 3767793 w 6317945"/>
                      <a:gd name="connsiteY7" fmla="*/ 0 h 2720545"/>
                      <a:gd name="connsiteX8" fmla="*/ 4468510 w 6317945"/>
                      <a:gd name="connsiteY8" fmla="*/ 0 h 2720545"/>
                      <a:gd name="connsiteX9" fmla="*/ 5169228 w 6317945"/>
                      <a:gd name="connsiteY9" fmla="*/ 0 h 2720545"/>
                      <a:gd name="connsiteX10" fmla="*/ 5743586 w 6317945"/>
                      <a:gd name="connsiteY10" fmla="*/ 0 h 2720545"/>
                      <a:gd name="connsiteX11" fmla="*/ 6317945 w 6317945"/>
                      <a:gd name="connsiteY11" fmla="*/ 0 h 2720545"/>
                      <a:gd name="connsiteX12" fmla="*/ 6317945 w 6317945"/>
                      <a:gd name="connsiteY12" fmla="*/ 516904 h 2720545"/>
                      <a:gd name="connsiteX13" fmla="*/ 6317945 w 6317945"/>
                      <a:gd name="connsiteY13" fmla="*/ 979396 h 2720545"/>
                      <a:gd name="connsiteX14" fmla="*/ 6317945 w 6317945"/>
                      <a:gd name="connsiteY14" fmla="*/ 1523505 h 2720545"/>
                      <a:gd name="connsiteX15" fmla="*/ 6317945 w 6317945"/>
                      <a:gd name="connsiteY15" fmla="*/ 2067614 h 2720545"/>
                      <a:gd name="connsiteX16" fmla="*/ 6317945 w 6317945"/>
                      <a:gd name="connsiteY16" fmla="*/ 2720545 h 2720545"/>
                      <a:gd name="connsiteX17" fmla="*/ 5680407 w 6317945"/>
                      <a:gd name="connsiteY17" fmla="*/ 2720545 h 2720545"/>
                      <a:gd name="connsiteX18" fmla="*/ 5106048 w 6317945"/>
                      <a:gd name="connsiteY18" fmla="*/ 2720545 h 2720545"/>
                      <a:gd name="connsiteX19" fmla="*/ 4721228 w 6317945"/>
                      <a:gd name="connsiteY19" fmla="*/ 2720545 h 2720545"/>
                      <a:gd name="connsiteX20" fmla="*/ 4273228 w 6317945"/>
                      <a:gd name="connsiteY20" fmla="*/ 2720545 h 2720545"/>
                      <a:gd name="connsiteX21" fmla="*/ 3572511 w 6317945"/>
                      <a:gd name="connsiteY21" fmla="*/ 2720545 h 2720545"/>
                      <a:gd name="connsiteX22" fmla="*/ 2998152 w 6317945"/>
                      <a:gd name="connsiteY22" fmla="*/ 2720545 h 2720545"/>
                      <a:gd name="connsiteX23" fmla="*/ 2550152 w 6317945"/>
                      <a:gd name="connsiteY23" fmla="*/ 2720545 h 2720545"/>
                      <a:gd name="connsiteX24" fmla="*/ 1975794 w 6317945"/>
                      <a:gd name="connsiteY24" fmla="*/ 2720545 h 2720545"/>
                      <a:gd name="connsiteX25" fmla="*/ 1590973 w 6317945"/>
                      <a:gd name="connsiteY25" fmla="*/ 2720545 h 2720545"/>
                      <a:gd name="connsiteX26" fmla="*/ 1206153 w 6317945"/>
                      <a:gd name="connsiteY26" fmla="*/ 2720545 h 2720545"/>
                      <a:gd name="connsiteX27" fmla="*/ 631794 w 6317945"/>
                      <a:gd name="connsiteY27" fmla="*/ 2720545 h 2720545"/>
                      <a:gd name="connsiteX28" fmla="*/ 0 w 6317945"/>
                      <a:gd name="connsiteY28" fmla="*/ 2720545 h 2720545"/>
                      <a:gd name="connsiteX29" fmla="*/ 0 w 6317945"/>
                      <a:gd name="connsiteY29" fmla="*/ 2149231 h 2720545"/>
                      <a:gd name="connsiteX30" fmla="*/ 0 w 6317945"/>
                      <a:gd name="connsiteY30" fmla="*/ 1632327 h 2720545"/>
                      <a:gd name="connsiteX31" fmla="*/ 0 w 6317945"/>
                      <a:gd name="connsiteY31" fmla="*/ 1169834 h 2720545"/>
                      <a:gd name="connsiteX32" fmla="*/ 0 w 6317945"/>
                      <a:gd name="connsiteY32" fmla="*/ 598520 h 2720545"/>
                      <a:gd name="connsiteX33" fmla="*/ 0 w 6317945"/>
                      <a:gd name="connsiteY33" fmla="*/ 0 h 2720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</a:cxnLst>
                    <a:rect l="l" t="t" r="r" b="b"/>
                    <a:pathLst>
                      <a:path w="6317945" h="2720545" extrusionOk="0">
                        <a:moveTo>
                          <a:pt x="0" y="0"/>
                        </a:moveTo>
                        <a:cubicBezTo>
                          <a:pt x="157042" y="-12554"/>
                          <a:pt x="402807" y="52664"/>
                          <a:pt x="511179" y="0"/>
                        </a:cubicBezTo>
                        <a:cubicBezTo>
                          <a:pt x="619551" y="-52664"/>
                          <a:pt x="799057" y="12159"/>
                          <a:pt x="895999" y="0"/>
                        </a:cubicBezTo>
                        <a:cubicBezTo>
                          <a:pt x="992941" y="-12159"/>
                          <a:pt x="1376150" y="65797"/>
                          <a:pt x="1596717" y="0"/>
                        </a:cubicBezTo>
                        <a:cubicBezTo>
                          <a:pt x="1817284" y="-65797"/>
                          <a:pt x="1981961" y="16395"/>
                          <a:pt x="2107896" y="0"/>
                        </a:cubicBezTo>
                        <a:cubicBezTo>
                          <a:pt x="2233831" y="-16395"/>
                          <a:pt x="2398703" y="19691"/>
                          <a:pt x="2619075" y="0"/>
                        </a:cubicBezTo>
                        <a:cubicBezTo>
                          <a:pt x="2839447" y="-19691"/>
                          <a:pt x="3111438" y="11444"/>
                          <a:pt x="3319793" y="0"/>
                        </a:cubicBezTo>
                        <a:cubicBezTo>
                          <a:pt x="3528148" y="-11444"/>
                          <a:pt x="3628730" y="29067"/>
                          <a:pt x="3767793" y="0"/>
                        </a:cubicBezTo>
                        <a:cubicBezTo>
                          <a:pt x="3906856" y="-29067"/>
                          <a:pt x="4150044" y="28115"/>
                          <a:pt x="4468510" y="0"/>
                        </a:cubicBezTo>
                        <a:cubicBezTo>
                          <a:pt x="4786976" y="-28115"/>
                          <a:pt x="4830183" y="30620"/>
                          <a:pt x="5169228" y="0"/>
                        </a:cubicBezTo>
                        <a:cubicBezTo>
                          <a:pt x="5508273" y="-30620"/>
                          <a:pt x="5554412" y="48025"/>
                          <a:pt x="5743586" y="0"/>
                        </a:cubicBezTo>
                        <a:cubicBezTo>
                          <a:pt x="5932760" y="-48025"/>
                          <a:pt x="6137395" y="31802"/>
                          <a:pt x="6317945" y="0"/>
                        </a:cubicBezTo>
                        <a:cubicBezTo>
                          <a:pt x="6351817" y="165937"/>
                          <a:pt x="6308319" y="355040"/>
                          <a:pt x="6317945" y="516904"/>
                        </a:cubicBezTo>
                        <a:cubicBezTo>
                          <a:pt x="6327571" y="678768"/>
                          <a:pt x="6273466" y="873435"/>
                          <a:pt x="6317945" y="979396"/>
                        </a:cubicBezTo>
                        <a:cubicBezTo>
                          <a:pt x="6362424" y="1085357"/>
                          <a:pt x="6296287" y="1322878"/>
                          <a:pt x="6317945" y="1523505"/>
                        </a:cubicBezTo>
                        <a:cubicBezTo>
                          <a:pt x="6339603" y="1724132"/>
                          <a:pt x="6282994" y="1936812"/>
                          <a:pt x="6317945" y="2067614"/>
                        </a:cubicBezTo>
                        <a:cubicBezTo>
                          <a:pt x="6352896" y="2198416"/>
                          <a:pt x="6289192" y="2425958"/>
                          <a:pt x="6317945" y="2720545"/>
                        </a:cubicBezTo>
                        <a:cubicBezTo>
                          <a:pt x="6003148" y="2775352"/>
                          <a:pt x="5834793" y="2679416"/>
                          <a:pt x="5680407" y="2720545"/>
                        </a:cubicBezTo>
                        <a:cubicBezTo>
                          <a:pt x="5526021" y="2761674"/>
                          <a:pt x="5347314" y="2677639"/>
                          <a:pt x="5106048" y="2720545"/>
                        </a:cubicBezTo>
                        <a:cubicBezTo>
                          <a:pt x="4864782" y="2763451"/>
                          <a:pt x="4864282" y="2716876"/>
                          <a:pt x="4721228" y="2720545"/>
                        </a:cubicBezTo>
                        <a:cubicBezTo>
                          <a:pt x="4578174" y="2724214"/>
                          <a:pt x="4416884" y="2711442"/>
                          <a:pt x="4273228" y="2720545"/>
                        </a:cubicBezTo>
                        <a:cubicBezTo>
                          <a:pt x="4129572" y="2729648"/>
                          <a:pt x="3783230" y="2710842"/>
                          <a:pt x="3572511" y="2720545"/>
                        </a:cubicBezTo>
                        <a:cubicBezTo>
                          <a:pt x="3361792" y="2730248"/>
                          <a:pt x="3252452" y="2714604"/>
                          <a:pt x="2998152" y="2720545"/>
                        </a:cubicBezTo>
                        <a:cubicBezTo>
                          <a:pt x="2743852" y="2726486"/>
                          <a:pt x="2648012" y="2702872"/>
                          <a:pt x="2550152" y="2720545"/>
                        </a:cubicBezTo>
                        <a:cubicBezTo>
                          <a:pt x="2452292" y="2738218"/>
                          <a:pt x="2248225" y="2661376"/>
                          <a:pt x="1975794" y="2720545"/>
                        </a:cubicBezTo>
                        <a:cubicBezTo>
                          <a:pt x="1703363" y="2779714"/>
                          <a:pt x="1756039" y="2696819"/>
                          <a:pt x="1590973" y="2720545"/>
                        </a:cubicBezTo>
                        <a:cubicBezTo>
                          <a:pt x="1425907" y="2744271"/>
                          <a:pt x="1346383" y="2675985"/>
                          <a:pt x="1206153" y="2720545"/>
                        </a:cubicBezTo>
                        <a:cubicBezTo>
                          <a:pt x="1065923" y="2765105"/>
                          <a:pt x="769909" y="2719002"/>
                          <a:pt x="631794" y="2720545"/>
                        </a:cubicBezTo>
                        <a:cubicBezTo>
                          <a:pt x="493679" y="2722088"/>
                          <a:pt x="183264" y="2719028"/>
                          <a:pt x="0" y="2720545"/>
                        </a:cubicBezTo>
                        <a:cubicBezTo>
                          <a:pt x="-54559" y="2587208"/>
                          <a:pt x="39569" y="2369919"/>
                          <a:pt x="0" y="2149231"/>
                        </a:cubicBezTo>
                        <a:cubicBezTo>
                          <a:pt x="-39569" y="1928543"/>
                          <a:pt x="33704" y="1878519"/>
                          <a:pt x="0" y="1632327"/>
                        </a:cubicBezTo>
                        <a:cubicBezTo>
                          <a:pt x="-33704" y="1386135"/>
                          <a:pt x="49092" y="1357600"/>
                          <a:pt x="0" y="1169834"/>
                        </a:cubicBezTo>
                        <a:cubicBezTo>
                          <a:pt x="-49092" y="982068"/>
                          <a:pt x="32915" y="784075"/>
                          <a:pt x="0" y="598520"/>
                        </a:cubicBezTo>
                        <a:cubicBezTo>
                          <a:pt x="-32915" y="412965"/>
                          <a:pt x="60627" y="22827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vert="horz" wrap="square" lIns="33181" tIns="33181" rIns="33181" bIns="33181" numCol="1" anchor="t" anchorCtr="0" compatLnSpc="1">
            <a:prstTxWarp prst="textNoShape">
              <a:avLst/>
            </a:prstTxWarp>
          </a:bodyPr>
          <a:lstStyle/>
          <a:p>
            <a:endParaRPr lang="tr-TR" sz="1633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49" name="Text Box 15">
            <a:extLst>
              <a:ext uri="{FF2B5EF4-FFF2-40B4-BE49-F238E27FC236}">
                <a16:creationId xmlns:a16="http://schemas.microsoft.com/office/drawing/2014/main" id="{8E1A8EB4-14DB-0D1F-4C05-96CB7DA38F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867" y="4187297"/>
            <a:ext cx="4392250" cy="362918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28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Bahar Şenliği ve Kermesi</a:t>
            </a:r>
          </a:p>
        </p:txBody>
      </p:sp>
      <p:sp>
        <p:nvSpPr>
          <p:cNvPr id="1050" name="Text Box 16">
            <a:extLst>
              <a:ext uri="{FF2B5EF4-FFF2-40B4-BE49-F238E27FC236}">
                <a16:creationId xmlns:a16="http://schemas.microsoft.com/office/drawing/2014/main" id="{E7387142-179A-5748-D4C9-3BF0E74C76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3735" y="3835375"/>
            <a:ext cx="4333414" cy="322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600" b="1" dirty="0">
                <a:solidFill>
                  <a:srgbClr val="464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Şehit Zeki Burak Okay Ortaokulu</a:t>
            </a:r>
            <a:endParaRPr lang="tr-TR" altLang="tr-T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1" name="Text Box 17">
            <a:extLst>
              <a:ext uri="{FF2B5EF4-FFF2-40B4-BE49-F238E27FC236}">
                <a16:creationId xmlns:a16="http://schemas.microsoft.com/office/drawing/2014/main" id="{9725F1E7-E4E6-6C29-D5FD-A59CDAB531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483" y="4835385"/>
            <a:ext cx="5059019" cy="626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t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ts val="363"/>
              </a:spcAft>
            </a:pPr>
            <a:r>
              <a:rPr lang="tr-TR" altLang="tr-TR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Okul Aile Birliğimiz tarafından düzenlenecek olan Bahar Şenliği ve Kermes etkinliklerimize katılımınız bizleri mutlu edecektir.</a:t>
            </a:r>
          </a:p>
          <a:p>
            <a:pPr algn="ctr" defTabSz="829549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363"/>
              </a:spcAft>
            </a:pPr>
            <a:endParaRPr lang="tr-TR" altLang="tr-TR" sz="1270" i="1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052" name="Text Box 18">
            <a:extLst>
              <a:ext uri="{FF2B5EF4-FFF2-40B4-BE49-F238E27FC236}">
                <a16:creationId xmlns:a16="http://schemas.microsoft.com/office/drawing/2014/main" id="{0A54C501-0E38-F10F-5670-2E467145C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702" y="5631846"/>
            <a:ext cx="3281638" cy="55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3181" tIns="33181" rIns="33181" bIns="33181" numCol="1" anchor="t" anchorCtr="0" compatLnSpc="1">
            <a:prstTxWarp prst="textNoShape">
              <a:avLst/>
            </a:prstTxWarp>
          </a:bodyPr>
          <a:lstStyle/>
          <a:p>
            <a:pPr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1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Yer: </a:t>
            </a:r>
            <a:r>
              <a:rPr lang="tr-TR" altLang="tr-TR" sz="1100" dirty="0">
                <a:solidFill>
                  <a:srgbClr val="464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Şehit Zeki Burak Okay Ortaokulu Bahçesi</a:t>
            </a:r>
          </a:p>
          <a:p>
            <a:pPr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1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Tarih: </a:t>
            </a:r>
            <a:r>
              <a:rPr lang="tr-TR" altLang="tr-TR" sz="1100" dirty="0">
                <a:solidFill>
                  <a:srgbClr val="464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13-14 Mayıs 2024</a:t>
            </a:r>
          </a:p>
          <a:p>
            <a:pPr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1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Açılış Saati: </a:t>
            </a:r>
            <a:r>
              <a:rPr lang="tr-TR" altLang="tr-TR" sz="1100" dirty="0">
                <a:solidFill>
                  <a:srgbClr val="464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09.30</a:t>
            </a:r>
            <a:endParaRPr lang="tr-TR" alt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3" name="Text Box 19">
            <a:extLst>
              <a:ext uri="{FF2B5EF4-FFF2-40B4-BE49-F238E27FC236}">
                <a16:creationId xmlns:a16="http://schemas.microsoft.com/office/drawing/2014/main" id="{F2BE06C0-A7B4-A142-F463-DFAC0C3F4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9472" y="5777956"/>
            <a:ext cx="1572768" cy="40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3181" tIns="33181" rIns="33181" bIns="33181" numCol="1" anchor="t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ts val="363"/>
              </a:spcAft>
            </a:pPr>
            <a:r>
              <a:rPr lang="tr-TR" altLang="tr-TR" sz="11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……</a:t>
            </a:r>
          </a:p>
          <a:p>
            <a:pPr algn="ctr" defTabSz="829549" eaLnBrk="0" fontAlgn="base" hangingPunct="0">
              <a:spcBef>
                <a:spcPct val="0"/>
              </a:spcBef>
              <a:spcAft>
                <a:spcPts val="363"/>
              </a:spcAft>
            </a:pPr>
            <a:r>
              <a:rPr lang="tr-TR" altLang="tr-TR" sz="1100" dirty="0">
                <a:solidFill>
                  <a:srgbClr val="464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Okul Aile Birliği Başkanı</a:t>
            </a:r>
            <a:endParaRPr lang="tr-TR" altLang="tr-TR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54" name="Grafik 1053" descr="Sinek kuşu düz dolguyla">
            <a:extLst>
              <a:ext uri="{FF2B5EF4-FFF2-40B4-BE49-F238E27FC236}">
                <a16:creationId xmlns:a16="http://schemas.microsoft.com/office/drawing/2014/main" id="{C5AF5E8F-1C37-6D4E-E105-CCE15E49CB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4304" y="3652069"/>
            <a:ext cx="630294" cy="630294"/>
          </a:xfrm>
          <a:prstGeom prst="rect">
            <a:avLst/>
          </a:prstGeom>
        </p:spPr>
      </p:pic>
      <p:pic>
        <p:nvPicPr>
          <p:cNvPr id="1055" name="Grafik 1054" descr="Kiraz Çiçeği ana hat">
            <a:extLst>
              <a:ext uri="{FF2B5EF4-FFF2-40B4-BE49-F238E27FC236}">
                <a16:creationId xmlns:a16="http://schemas.microsoft.com/office/drawing/2014/main" id="{148492BC-CED0-9D76-E8B8-94A27FC26C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02047" y="3780137"/>
            <a:ext cx="1020795" cy="1020795"/>
          </a:xfrm>
          <a:prstGeom prst="rect">
            <a:avLst/>
          </a:prstGeom>
        </p:spPr>
      </p:pic>
      <p:pic>
        <p:nvPicPr>
          <p:cNvPr id="1056" name="Grafik 1055" descr="Kiraz Çiçeği ana hat">
            <a:extLst>
              <a:ext uri="{FF2B5EF4-FFF2-40B4-BE49-F238E27FC236}">
                <a16:creationId xmlns:a16="http://schemas.microsoft.com/office/drawing/2014/main" id="{87F2BA5F-C7F5-0724-44BC-323311BED6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5551471" y="3771965"/>
            <a:ext cx="1020795" cy="1020795"/>
          </a:xfrm>
          <a:prstGeom prst="rect">
            <a:avLst/>
          </a:prstGeom>
        </p:spPr>
      </p:pic>
      <p:pic>
        <p:nvPicPr>
          <p:cNvPr id="1057" name="Grafik 1056" descr="Kelebek düz dolguyla">
            <a:extLst>
              <a:ext uri="{FF2B5EF4-FFF2-40B4-BE49-F238E27FC236}">
                <a16:creationId xmlns:a16="http://schemas.microsoft.com/office/drawing/2014/main" id="{FA8F50CD-12DF-6B36-BF29-07C46DBF88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466513">
            <a:off x="5919502" y="3647762"/>
            <a:ext cx="556363" cy="556363"/>
          </a:xfrm>
          <a:prstGeom prst="rect">
            <a:avLst/>
          </a:prstGeom>
        </p:spPr>
      </p:pic>
      <p:sp>
        <p:nvSpPr>
          <p:cNvPr id="1058" name="Rectangle 13">
            <a:extLst>
              <a:ext uri="{FF2B5EF4-FFF2-40B4-BE49-F238E27FC236}">
                <a16:creationId xmlns:a16="http://schemas.microsoft.com/office/drawing/2014/main" id="{CD3674E5-7935-0C6D-0008-59A69F3B2118}"/>
              </a:ext>
            </a:extLst>
          </p:cNvPr>
          <p:cNvSpPr/>
          <p:nvPr/>
        </p:nvSpPr>
        <p:spPr bwMode="auto">
          <a:xfrm>
            <a:off x="231019" y="6858039"/>
            <a:ext cx="6317945" cy="2720545"/>
          </a:xfrm>
          <a:prstGeom prst="rect">
            <a:avLst/>
          </a:prstGeom>
          <a:solidFill>
            <a:schemeClr val="bg1"/>
          </a:solidFill>
          <a:ln w="63500" cap="rnd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6317945"/>
                      <a:gd name="connsiteY0" fmla="*/ 0 h 2720545"/>
                      <a:gd name="connsiteX1" fmla="*/ 511179 w 6317945"/>
                      <a:gd name="connsiteY1" fmla="*/ 0 h 2720545"/>
                      <a:gd name="connsiteX2" fmla="*/ 895999 w 6317945"/>
                      <a:gd name="connsiteY2" fmla="*/ 0 h 2720545"/>
                      <a:gd name="connsiteX3" fmla="*/ 1596717 w 6317945"/>
                      <a:gd name="connsiteY3" fmla="*/ 0 h 2720545"/>
                      <a:gd name="connsiteX4" fmla="*/ 2107896 w 6317945"/>
                      <a:gd name="connsiteY4" fmla="*/ 0 h 2720545"/>
                      <a:gd name="connsiteX5" fmla="*/ 2619075 w 6317945"/>
                      <a:gd name="connsiteY5" fmla="*/ 0 h 2720545"/>
                      <a:gd name="connsiteX6" fmla="*/ 3319793 w 6317945"/>
                      <a:gd name="connsiteY6" fmla="*/ 0 h 2720545"/>
                      <a:gd name="connsiteX7" fmla="*/ 3767793 w 6317945"/>
                      <a:gd name="connsiteY7" fmla="*/ 0 h 2720545"/>
                      <a:gd name="connsiteX8" fmla="*/ 4468510 w 6317945"/>
                      <a:gd name="connsiteY8" fmla="*/ 0 h 2720545"/>
                      <a:gd name="connsiteX9" fmla="*/ 5169228 w 6317945"/>
                      <a:gd name="connsiteY9" fmla="*/ 0 h 2720545"/>
                      <a:gd name="connsiteX10" fmla="*/ 5743586 w 6317945"/>
                      <a:gd name="connsiteY10" fmla="*/ 0 h 2720545"/>
                      <a:gd name="connsiteX11" fmla="*/ 6317945 w 6317945"/>
                      <a:gd name="connsiteY11" fmla="*/ 0 h 2720545"/>
                      <a:gd name="connsiteX12" fmla="*/ 6317945 w 6317945"/>
                      <a:gd name="connsiteY12" fmla="*/ 516904 h 2720545"/>
                      <a:gd name="connsiteX13" fmla="*/ 6317945 w 6317945"/>
                      <a:gd name="connsiteY13" fmla="*/ 979396 h 2720545"/>
                      <a:gd name="connsiteX14" fmla="*/ 6317945 w 6317945"/>
                      <a:gd name="connsiteY14" fmla="*/ 1523505 h 2720545"/>
                      <a:gd name="connsiteX15" fmla="*/ 6317945 w 6317945"/>
                      <a:gd name="connsiteY15" fmla="*/ 2067614 h 2720545"/>
                      <a:gd name="connsiteX16" fmla="*/ 6317945 w 6317945"/>
                      <a:gd name="connsiteY16" fmla="*/ 2720545 h 2720545"/>
                      <a:gd name="connsiteX17" fmla="*/ 5680407 w 6317945"/>
                      <a:gd name="connsiteY17" fmla="*/ 2720545 h 2720545"/>
                      <a:gd name="connsiteX18" fmla="*/ 5106048 w 6317945"/>
                      <a:gd name="connsiteY18" fmla="*/ 2720545 h 2720545"/>
                      <a:gd name="connsiteX19" fmla="*/ 4721228 w 6317945"/>
                      <a:gd name="connsiteY19" fmla="*/ 2720545 h 2720545"/>
                      <a:gd name="connsiteX20" fmla="*/ 4273228 w 6317945"/>
                      <a:gd name="connsiteY20" fmla="*/ 2720545 h 2720545"/>
                      <a:gd name="connsiteX21" fmla="*/ 3572511 w 6317945"/>
                      <a:gd name="connsiteY21" fmla="*/ 2720545 h 2720545"/>
                      <a:gd name="connsiteX22" fmla="*/ 2998152 w 6317945"/>
                      <a:gd name="connsiteY22" fmla="*/ 2720545 h 2720545"/>
                      <a:gd name="connsiteX23" fmla="*/ 2550152 w 6317945"/>
                      <a:gd name="connsiteY23" fmla="*/ 2720545 h 2720545"/>
                      <a:gd name="connsiteX24" fmla="*/ 1975794 w 6317945"/>
                      <a:gd name="connsiteY24" fmla="*/ 2720545 h 2720545"/>
                      <a:gd name="connsiteX25" fmla="*/ 1590973 w 6317945"/>
                      <a:gd name="connsiteY25" fmla="*/ 2720545 h 2720545"/>
                      <a:gd name="connsiteX26" fmla="*/ 1206153 w 6317945"/>
                      <a:gd name="connsiteY26" fmla="*/ 2720545 h 2720545"/>
                      <a:gd name="connsiteX27" fmla="*/ 631794 w 6317945"/>
                      <a:gd name="connsiteY27" fmla="*/ 2720545 h 2720545"/>
                      <a:gd name="connsiteX28" fmla="*/ 0 w 6317945"/>
                      <a:gd name="connsiteY28" fmla="*/ 2720545 h 2720545"/>
                      <a:gd name="connsiteX29" fmla="*/ 0 w 6317945"/>
                      <a:gd name="connsiteY29" fmla="*/ 2149231 h 2720545"/>
                      <a:gd name="connsiteX30" fmla="*/ 0 w 6317945"/>
                      <a:gd name="connsiteY30" fmla="*/ 1632327 h 2720545"/>
                      <a:gd name="connsiteX31" fmla="*/ 0 w 6317945"/>
                      <a:gd name="connsiteY31" fmla="*/ 1169834 h 2720545"/>
                      <a:gd name="connsiteX32" fmla="*/ 0 w 6317945"/>
                      <a:gd name="connsiteY32" fmla="*/ 598520 h 2720545"/>
                      <a:gd name="connsiteX33" fmla="*/ 0 w 6317945"/>
                      <a:gd name="connsiteY33" fmla="*/ 0 h 2720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</a:cxnLst>
                    <a:rect l="l" t="t" r="r" b="b"/>
                    <a:pathLst>
                      <a:path w="6317945" h="2720545" extrusionOk="0">
                        <a:moveTo>
                          <a:pt x="0" y="0"/>
                        </a:moveTo>
                        <a:cubicBezTo>
                          <a:pt x="157042" y="-12554"/>
                          <a:pt x="402807" y="52664"/>
                          <a:pt x="511179" y="0"/>
                        </a:cubicBezTo>
                        <a:cubicBezTo>
                          <a:pt x="619551" y="-52664"/>
                          <a:pt x="799057" y="12159"/>
                          <a:pt x="895999" y="0"/>
                        </a:cubicBezTo>
                        <a:cubicBezTo>
                          <a:pt x="992941" y="-12159"/>
                          <a:pt x="1376150" y="65797"/>
                          <a:pt x="1596717" y="0"/>
                        </a:cubicBezTo>
                        <a:cubicBezTo>
                          <a:pt x="1817284" y="-65797"/>
                          <a:pt x="1981961" y="16395"/>
                          <a:pt x="2107896" y="0"/>
                        </a:cubicBezTo>
                        <a:cubicBezTo>
                          <a:pt x="2233831" y="-16395"/>
                          <a:pt x="2398703" y="19691"/>
                          <a:pt x="2619075" y="0"/>
                        </a:cubicBezTo>
                        <a:cubicBezTo>
                          <a:pt x="2839447" y="-19691"/>
                          <a:pt x="3111438" y="11444"/>
                          <a:pt x="3319793" y="0"/>
                        </a:cubicBezTo>
                        <a:cubicBezTo>
                          <a:pt x="3528148" y="-11444"/>
                          <a:pt x="3628730" y="29067"/>
                          <a:pt x="3767793" y="0"/>
                        </a:cubicBezTo>
                        <a:cubicBezTo>
                          <a:pt x="3906856" y="-29067"/>
                          <a:pt x="4150044" y="28115"/>
                          <a:pt x="4468510" y="0"/>
                        </a:cubicBezTo>
                        <a:cubicBezTo>
                          <a:pt x="4786976" y="-28115"/>
                          <a:pt x="4830183" y="30620"/>
                          <a:pt x="5169228" y="0"/>
                        </a:cubicBezTo>
                        <a:cubicBezTo>
                          <a:pt x="5508273" y="-30620"/>
                          <a:pt x="5554412" y="48025"/>
                          <a:pt x="5743586" y="0"/>
                        </a:cubicBezTo>
                        <a:cubicBezTo>
                          <a:pt x="5932760" y="-48025"/>
                          <a:pt x="6137395" y="31802"/>
                          <a:pt x="6317945" y="0"/>
                        </a:cubicBezTo>
                        <a:cubicBezTo>
                          <a:pt x="6351817" y="165937"/>
                          <a:pt x="6308319" y="355040"/>
                          <a:pt x="6317945" y="516904"/>
                        </a:cubicBezTo>
                        <a:cubicBezTo>
                          <a:pt x="6327571" y="678768"/>
                          <a:pt x="6273466" y="873435"/>
                          <a:pt x="6317945" y="979396"/>
                        </a:cubicBezTo>
                        <a:cubicBezTo>
                          <a:pt x="6362424" y="1085357"/>
                          <a:pt x="6296287" y="1322878"/>
                          <a:pt x="6317945" y="1523505"/>
                        </a:cubicBezTo>
                        <a:cubicBezTo>
                          <a:pt x="6339603" y="1724132"/>
                          <a:pt x="6282994" y="1936812"/>
                          <a:pt x="6317945" y="2067614"/>
                        </a:cubicBezTo>
                        <a:cubicBezTo>
                          <a:pt x="6352896" y="2198416"/>
                          <a:pt x="6289192" y="2425958"/>
                          <a:pt x="6317945" y="2720545"/>
                        </a:cubicBezTo>
                        <a:cubicBezTo>
                          <a:pt x="6003148" y="2775352"/>
                          <a:pt x="5834793" y="2679416"/>
                          <a:pt x="5680407" y="2720545"/>
                        </a:cubicBezTo>
                        <a:cubicBezTo>
                          <a:pt x="5526021" y="2761674"/>
                          <a:pt x="5347314" y="2677639"/>
                          <a:pt x="5106048" y="2720545"/>
                        </a:cubicBezTo>
                        <a:cubicBezTo>
                          <a:pt x="4864782" y="2763451"/>
                          <a:pt x="4864282" y="2716876"/>
                          <a:pt x="4721228" y="2720545"/>
                        </a:cubicBezTo>
                        <a:cubicBezTo>
                          <a:pt x="4578174" y="2724214"/>
                          <a:pt x="4416884" y="2711442"/>
                          <a:pt x="4273228" y="2720545"/>
                        </a:cubicBezTo>
                        <a:cubicBezTo>
                          <a:pt x="4129572" y="2729648"/>
                          <a:pt x="3783230" y="2710842"/>
                          <a:pt x="3572511" y="2720545"/>
                        </a:cubicBezTo>
                        <a:cubicBezTo>
                          <a:pt x="3361792" y="2730248"/>
                          <a:pt x="3252452" y="2714604"/>
                          <a:pt x="2998152" y="2720545"/>
                        </a:cubicBezTo>
                        <a:cubicBezTo>
                          <a:pt x="2743852" y="2726486"/>
                          <a:pt x="2648012" y="2702872"/>
                          <a:pt x="2550152" y="2720545"/>
                        </a:cubicBezTo>
                        <a:cubicBezTo>
                          <a:pt x="2452292" y="2738218"/>
                          <a:pt x="2248225" y="2661376"/>
                          <a:pt x="1975794" y="2720545"/>
                        </a:cubicBezTo>
                        <a:cubicBezTo>
                          <a:pt x="1703363" y="2779714"/>
                          <a:pt x="1756039" y="2696819"/>
                          <a:pt x="1590973" y="2720545"/>
                        </a:cubicBezTo>
                        <a:cubicBezTo>
                          <a:pt x="1425907" y="2744271"/>
                          <a:pt x="1346383" y="2675985"/>
                          <a:pt x="1206153" y="2720545"/>
                        </a:cubicBezTo>
                        <a:cubicBezTo>
                          <a:pt x="1065923" y="2765105"/>
                          <a:pt x="769909" y="2719002"/>
                          <a:pt x="631794" y="2720545"/>
                        </a:cubicBezTo>
                        <a:cubicBezTo>
                          <a:pt x="493679" y="2722088"/>
                          <a:pt x="183264" y="2719028"/>
                          <a:pt x="0" y="2720545"/>
                        </a:cubicBezTo>
                        <a:cubicBezTo>
                          <a:pt x="-54559" y="2587208"/>
                          <a:pt x="39569" y="2369919"/>
                          <a:pt x="0" y="2149231"/>
                        </a:cubicBezTo>
                        <a:cubicBezTo>
                          <a:pt x="-39569" y="1928543"/>
                          <a:pt x="33704" y="1878519"/>
                          <a:pt x="0" y="1632327"/>
                        </a:cubicBezTo>
                        <a:cubicBezTo>
                          <a:pt x="-33704" y="1386135"/>
                          <a:pt x="49092" y="1357600"/>
                          <a:pt x="0" y="1169834"/>
                        </a:cubicBezTo>
                        <a:cubicBezTo>
                          <a:pt x="-49092" y="982068"/>
                          <a:pt x="32915" y="784075"/>
                          <a:pt x="0" y="598520"/>
                        </a:cubicBezTo>
                        <a:cubicBezTo>
                          <a:pt x="-32915" y="412965"/>
                          <a:pt x="60627" y="22827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vert="horz" wrap="square" lIns="33181" tIns="33181" rIns="33181" bIns="33181" numCol="1" anchor="t" anchorCtr="0" compatLnSpc="1">
            <a:prstTxWarp prst="textNoShape">
              <a:avLst/>
            </a:prstTxWarp>
          </a:bodyPr>
          <a:lstStyle/>
          <a:p>
            <a:endParaRPr lang="tr-TR" sz="1633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59" name="Text Box 15">
            <a:extLst>
              <a:ext uri="{FF2B5EF4-FFF2-40B4-BE49-F238E27FC236}">
                <a16:creationId xmlns:a16="http://schemas.microsoft.com/office/drawing/2014/main" id="{6958FDF8-DB38-410F-C9CD-C72C72647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867" y="7442706"/>
            <a:ext cx="4392250" cy="362918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28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Bahar Şenliği ve Kermesi</a:t>
            </a:r>
          </a:p>
        </p:txBody>
      </p:sp>
      <p:sp>
        <p:nvSpPr>
          <p:cNvPr id="1060" name="Text Box 16">
            <a:extLst>
              <a:ext uri="{FF2B5EF4-FFF2-40B4-BE49-F238E27FC236}">
                <a16:creationId xmlns:a16="http://schemas.microsoft.com/office/drawing/2014/main" id="{CF9A1CEA-DF54-5A1E-77D8-90D4594593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3735" y="7090784"/>
            <a:ext cx="4333414" cy="322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ctr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600" b="1" dirty="0">
                <a:solidFill>
                  <a:srgbClr val="464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Şehit Zeki Burak Okay Ortaokulu</a:t>
            </a:r>
            <a:endParaRPr lang="tr-TR" altLang="tr-TR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1" name="Text Box 17">
            <a:extLst>
              <a:ext uri="{FF2B5EF4-FFF2-40B4-BE49-F238E27FC236}">
                <a16:creationId xmlns:a16="http://schemas.microsoft.com/office/drawing/2014/main" id="{E3A9085F-4C8F-8810-7B4A-947821AC1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483" y="8090794"/>
            <a:ext cx="5059019" cy="626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2835" tIns="32835" rIns="32835" bIns="32835" numCol="1" anchor="t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ts val="363"/>
              </a:spcAft>
            </a:pPr>
            <a:r>
              <a:rPr lang="tr-TR" altLang="tr-TR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Okul Aile Birliğimiz tarafından düzenlenecek olan Bahar Şenliği ve Kermes etkinliklerimize katılımınız bizleri mutlu edecektir.</a:t>
            </a:r>
          </a:p>
          <a:p>
            <a:pPr algn="ctr" defTabSz="829549" eaLnBrk="0" fontAlgn="base" hangingPunct="0">
              <a:lnSpc>
                <a:spcPct val="150000"/>
              </a:lnSpc>
              <a:spcBef>
                <a:spcPct val="0"/>
              </a:spcBef>
              <a:spcAft>
                <a:spcPts val="363"/>
              </a:spcAft>
            </a:pPr>
            <a:endParaRPr lang="tr-TR" altLang="tr-TR" sz="1270" i="1" dirty="0">
              <a:solidFill>
                <a:schemeClr val="tx1">
                  <a:lumMod val="75000"/>
                  <a:lumOff val="2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062" name="Text Box 18">
            <a:extLst>
              <a:ext uri="{FF2B5EF4-FFF2-40B4-BE49-F238E27FC236}">
                <a16:creationId xmlns:a16="http://schemas.microsoft.com/office/drawing/2014/main" id="{F9BAC36D-A29C-0E89-A944-6734A89D52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702" y="8887255"/>
            <a:ext cx="3281638" cy="55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3181" tIns="33181" rIns="33181" bIns="33181" numCol="1" anchor="t" anchorCtr="0" compatLnSpc="1">
            <a:prstTxWarp prst="textNoShape">
              <a:avLst/>
            </a:prstTxWarp>
          </a:bodyPr>
          <a:lstStyle/>
          <a:p>
            <a:pPr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1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Yer: </a:t>
            </a:r>
            <a:r>
              <a:rPr lang="tr-TR" altLang="tr-TR" sz="1100" dirty="0">
                <a:solidFill>
                  <a:srgbClr val="464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Şehit Zeki Burak Okay Ortaokulu Bahçesi</a:t>
            </a:r>
          </a:p>
          <a:p>
            <a:pPr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1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Tarih: </a:t>
            </a:r>
            <a:r>
              <a:rPr lang="tr-TR" altLang="tr-TR" sz="1100" dirty="0">
                <a:solidFill>
                  <a:srgbClr val="464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13-14 Mayıs 2024</a:t>
            </a:r>
          </a:p>
          <a:p>
            <a:pPr defTabSz="829549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altLang="tr-TR" sz="11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Açılış Saati: </a:t>
            </a:r>
            <a:r>
              <a:rPr lang="tr-TR" altLang="tr-TR" sz="1100" dirty="0">
                <a:solidFill>
                  <a:srgbClr val="464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09.30</a:t>
            </a:r>
            <a:endParaRPr lang="tr-TR" alt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3" name="Text Box 19">
            <a:extLst>
              <a:ext uri="{FF2B5EF4-FFF2-40B4-BE49-F238E27FC236}">
                <a16:creationId xmlns:a16="http://schemas.microsoft.com/office/drawing/2014/main" id="{D464CE9F-EB6D-9F7F-8D3F-BA4D721BF9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9472" y="9033365"/>
            <a:ext cx="1572768" cy="40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EF5FA"/>
                  </a:outerShdw>
                </a:effectLst>
              </a14:hiddenEffects>
            </a:ext>
          </a:extLst>
        </p:spPr>
        <p:txBody>
          <a:bodyPr vert="horz" wrap="square" lIns="33181" tIns="33181" rIns="33181" bIns="33181" numCol="1" anchor="t" anchorCtr="0" compatLnSpc="1">
            <a:prstTxWarp prst="textNoShape">
              <a:avLst/>
            </a:prstTxWarp>
          </a:bodyPr>
          <a:lstStyle/>
          <a:p>
            <a:pPr algn="ctr" defTabSz="829549" eaLnBrk="0" fontAlgn="base" hangingPunct="0">
              <a:spcBef>
                <a:spcPct val="0"/>
              </a:spcBef>
              <a:spcAft>
                <a:spcPts val="363"/>
              </a:spcAft>
            </a:pPr>
            <a:r>
              <a:rPr lang="tr-TR" altLang="tr-TR" sz="1100" b="1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……</a:t>
            </a:r>
          </a:p>
          <a:p>
            <a:pPr algn="ctr" defTabSz="829549" eaLnBrk="0" fontAlgn="base" hangingPunct="0">
              <a:spcBef>
                <a:spcPct val="0"/>
              </a:spcBef>
              <a:spcAft>
                <a:spcPts val="363"/>
              </a:spcAft>
            </a:pPr>
            <a:r>
              <a:rPr lang="tr-TR" altLang="tr-TR" sz="1100" dirty="0">
                <a:solidFill>
                  <a:srgbClr val="4646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Okul Aile Birliği Başkanı</a:t>
            </a:r>
            <a:endParaRPr lang="tr-TR" altLang="tr-TR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64" name="Grafik 1063" descr="Sinek kuşu düz dolguyla">
            <a:extLst>
              <a:ext uri="{FF2B5EF4-FFF2-40B4-BE49-F238E27FC236}">
                <a16:creationId xmlns:a16="http://schemas.microsoft.com/office/drawing/2014/main" id="{65480356-BC15-EB9A-E292-BA10F818C3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4304" y="6907478"/>
            <a:ext cx="630294" cy="630294"/>
          </a:xfrm>
          <a:prstGeom prst="rect">
            <a:avLst/>
          </a:prstGeom>
        </p:spPr>
      </p:pic>
      <p:pic>
        <p:nvPicPr>
          <p:cNvPr id="1065" name="Grafik 1064" descr="Kiraz Çiçeği ana hat">
            <a:extLst>
              <a:ext uri="{FF2B5EF4-FFF2-40B4-BE49-F238E27FC236}">
                <a16:creationId xmlns:a16="http://schemas.microsoft.com/office/drawing/2014/main" id="{CC28E730-FD79-09E8-B3D9-6E8374EFF0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02047" y="7035546"/>
            <a:ext cx="1020795" cy="1020795"/>
          </a:xfrm>
          <a:prstGeom prst="rect">
            <a:avLst/>
          </a:prstGeom>
        </p:spPr>
      </p:pic>
      <p:pic>
        <p:nvPicPr>
          <p:cNvPr id="1066" name="Grafik 1065" descr="Kiraz Çiçeği ana hat">
            <a:extLst>
              <a:ext uri="{FF2B5EF4-FFF2-40B4-BE49-F238E27FC236}">
                <a16:creationId xmlns:a16="http://schemas.microsoft.com/office/drawing/2014/main" id="{CE87B861-52DF-9939-34B7-B682A388DC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5551471" y="7027374"/>
            <a:ext cx="1020795" cy="1020795"/>
          </a:xfrm>
          <a:prstGeom prst="rect">
            <a:avLst/>
          </a:prstGeom>
        </p:spPr>
      </p:pic>
      <p:pic>
        <p:nvPicPr>
          <p:cNvPr id="1067" name="Grafik 1066" descr="Kelebek düz dolguyla">
            <a:extLst>
              <a:ext uri="{FF2B5EF4-FFF2-40B4-BE49-F238E27FC236}">
                <a16:creationId xmlns:a16="http://schemas.microsoft.com/office/drawing/2014/main" id="{0A69259E-3D3C-C600-45F3-DFD3F65264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466513">
            <a:off x="5919502" y="6903171"/>
            <a:ext cx="556363" cy="55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953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Mavi Yeşil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 Teması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97E0A228-C590-4D20-B05F-A6BF04A05448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735</TotalTime>
  <Words>141</Words>
  <Application>Microsoft Macintosh PowerPoint</Application>
  <PresentationFormat>A4 Kağıt (210x297 mm)</PresentationFormat>
  <Paragraphs>24</Paragraphs>
  <Slides>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Times New Roman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Mürsel Eren</dc:creator>
  <cp:lastModifiedBy>Mürsel Eren</cp:lastModifiedBy>
  <cp:revision>39</cp:revision>
  <dcterms:created xsi:type="dcterms:W3CDTF">2022-04-10T20:15:33Z</dcterms:created>
  <dcterms:modified xsi:type="dcterms:W3CDTF">2024-08-07T19:19:09Z</dcterms:modified>
</cp:coreProperties>
</file>