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08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6858000" cy="9906000" type="A4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D9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97" autoAdjust="0"/>
    <p:restoredTop sz="94636"/>
  </p:normalViewPr>
  <p:slideViewPr>
    <p:cSldViewPr snapToGrid="0">
      <p:cViewPr varScale="1">
        <p:scale>
          <a:sx n="86" d="100"/>
          <a:sy n="86" d="100"/>
        </p:scale>
        <p:origin x="432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00ABBBBD-2B9E-4C69-B1F8-E713DF5943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EE8B65F-31B5-4EEC-BD51-0B6972CF35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41D84-FA5A-42A9-B890-FBCA8A0E0FFE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01D39C2-920D-4042-A2EC-1D0068E081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14082303-38A4-4877-803D-75F72B5298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21537-5494-413D-B1F3-0013143433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79055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896C51D-1BE5-4E0D-B452-05ADBE7D52DF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355850" y="1279525"/>
            <a:ext cx="23923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AA5DDF35-2824-4842-B24F-33560CD03D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97660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1pPr>
    <a:lvl2pPr marL="258135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2pPr>
    <a:lvl3pPr marL="516270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3pPr>
    <a:lvl4pPr marL="774405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4pPr>
    <a:lvl5pPr marL="1032540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5pPr>
    <a:lvl6pPr marL="1290676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6pPr>
    <a:lvl7pPr marL="1548811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7pPr>
    <a:lvl8pPr marL="1806946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8pPr>
    <a:lvl9pPr marL="2065081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2355850" y="1279525"/>
            <a:ext cx="2392363" cy="34544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45061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073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2752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6172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427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230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37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013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1819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7805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4618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3697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024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89" r:id="rId1"/>
    <p:sldLayoutId id="2147485090" r:id="rId2"/>
    <p:sldLayoutId id="2147485091" r:id="rId3"/>
    <p:sldLayoutId id="2147485092" r:id="rId4"/>
    <p:sldLayoutId id="2147485093" r:id="rId5"/>
    <p:sldLayoutId id="2147485094" r:id="rId6"/>
    <p:sldLayoutId id="2147485095" r:id="rId7"/>
    <p:sldLayoutId id="2147485096" r:id="rId8"/>
    <p:sldLayoutId id="2147485097" r:id="rId9"/>
    <p:sldLayoutId id="2147485098" r:id="rId10"/>
    <p:sldLayoutId id="214748509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6.png"/><Relationship Id="rId5" Type="http://schemas.microsoft.com/office/2007/relationships/hdphoto" Target="../media/hdphoto2.wdp"/><Relationship Id="rId10" Type="http://schemas.openxmlformats.org/officeDocument/2006/relationships/image" Target="../media/image5.svg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Resim 1033" descr="pembe, leylak, renklilik, macenta içeren bir resim&#10;&#10;Açıklama otomatik olarak oluşturuldu">
            <a:extLst>
              <a:ext uri="{FF2B5EF4-FFF2-40B4-BE49-F238E27FC236}">
                <a16:creationId xmlns:a16="http://schemas.microsoft.com/office/drawing/2014/main" id="{A42C2867-5DFA-62B9-07AD-CF272F55412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" y="6566625"/>
            <a:ext cx="6858000" cy="3336430"/>
          </a:xfrm>
          <a:prstGeom prst="rect">
            <a:avLst/>
          </a:prstGeom>
        </p:spPr>
      </p:pic>
      <p:pic>
        <p:nvPicPr>
          <p:cNvPr id="1033" name="Resim 1032" descr="pembe, leylak, renklilik, macenta içeren bir resim&#10;&#10;Açıklama otomatik olarak oluşturuldu">
            <a:extLst>
              <a:ext uri="{FF2B5EF4-FFF2-40B4-BE49-F238E27FC236}">
                <a16:creationId xmlns:a16="http://schemas.microsoft.com/office/drawing/2014/main" id="{AF680B26-7F4F-2A9A-AA80-8DD85CD93C4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" y="3347984"/>
            <a:ext cx="6858000" cy="3218639"/>
          </a:xfrm>
          <a:prstGeom prst="rect">
            <a:avLst/>
          </a:prstGeom>
        </p:spPr>
      </p:pic>
      <p:pic>
        <p:nvPicPr>
          <p:cNvPr id="55" name="Resim 54" descr="pembe, leylak, renklilik, macenta içeren bir resim&#10;&#10;Açıklama otomatik olarak oluşturuldu">
            <a:extLst>
              <a:ext uri="{FF2B5EF4-FFF2-40B4-BE49-F238E27FC236}">
                <a16:creationId xmlns:a16="http://schemas.microsoft.com/office/drawing/2014/main" id="{B9CE777F-2639-38E8-A06E-CE2C73244E2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3336430"/>
          </a:xfrm>
          <a:prstGeom prst="rect">
            <a:avLst/>
          </a:prstGeom>
        </p:spPr>
      </p:pic>
      <p:sp>
        <p:nvSpPr>
          <p:cNvPr id="12" name="Rectangle 14" hidden="1">
            <a:extLst>
              <a:ext uri="{FF2B5EF4-FFF2-40B4-BE49-F238E27FC236}">
                <a16:creationId xmlns:a16="http://schemas.microsoft.com/office/drawing/2014/main" id="{4760C3C0-415C-4DED-80A3-7081DABFC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9380" y="3140570"/>
            <a:ext cx="6858000" cy="3238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endParaRPr lang="tr-TR" sz="1633"/>
          </a:p>
        </p:txBody>
      </p: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D3D60188-F023-439C-9007-11DE8271A284}"/>
              </a:ext>
            </a:extLst>
          </p:cNvPr>
          <p:cNvCxnSpPr/>
          <p:nvPr/>
        </p:nvCxnSpPr>
        <p:spPr>
          <a:xfrm>
            <a:off x="2" y="6569570"/>
            <a:ext cx="6858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E3C95433-9DF1-41BC-8E65-C8819597739E}"/>
              </a:ext>
            </a:extLst>
          </p:cNvPr>
          <p:cNvCxnSpPr/>
          <p:nvPr/>
        </p:nvCxnSpPr>
        <p:spPr>
          <a:xfrm>
            <a:off x="1" y="3336430"/>
            <a:ext cx="68580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Box 15">
            <a:extLst>
              <a:ext uri="{FF2B5EF4-FFF2-40B4-BE49-F238E27FC236}">
                <a16:creationId xmlns:a16="http://schemas.microsoft.com/office/drawing/2014/main" id="{EEADDAC6-BB41-A91A-88E9-1E49979530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340" y="849052"/>
            <a:ext cx="5925312" cy="518978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Teknoloji ve Tasarım &amp; Görsel Sanatlar Sergisi</a:t>
            </a:r>
          </a:p>
        </p:txBody>
      </p:sp>
      <p:sp>
        <p:nvSpPr>
          <p:cNvPr id="40" name="Text Box 16">
            <a:extLst>
              <a:ext uri="{FF2B5EF4-FFF2-40B4-BE49-F238E27FC236}">
                <a16:creationId xmlns:a16="http://schemas.microsoft.com/office/drawing/2014/main" id="{30F11C3A-8016-F2D0-37FF-621145346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2291" y="514904"/>
            <a:ext cx="4333414" cy="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600" b="1" dirty="0"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</a:p>
        </p:txBody>
      </p:sp>
      <p:sp>
        <p:nvSpPr>
          <p:cNvPr id="41" name="Text Box 17">
            <a:extLst>
              <a:ext uri="{FF2B5EF4-FFF2-40B4-BE49-F238E27FC236}">
                <a16:creationId xmlns:a16="http://schemas.microsoft.com/office/drawing/2014/main" id="{20C54026-4D5E-3286-9CE6-450647E73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487" y="1415211"/>
            <a:ext cx="5059019" cy="6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latin typeface="Arial" panose="020B0604020202020204" pitchFamily="34" charset="0"/>
                <a:cs typeface="Arial" panose="020B0604020202020204" pitchFamily="34" charset="0"/>
              </a:rPr>
              <a:t>Okulumuzda düzenlenecek olan Teknoloji ve Tasarım </a:t>
            </a:r>
            <a:r>
              <a:rPr lang="tr-TR" altLang="tr-TR" sz="1400" dirty="0"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latin typeface="Arial" panose="020B0604020202020204" pitchFamily="34" charset="0"/>
                <a:cs typeface="Arial" panose="020B0604020202020204" pitchFamily="34" charset="0"/>
              </a:rPr>
              <a:t>Görsel Sanatlar sergisine katılımınız bizleri mutlu edecektir.</a:t>
            </a:r>
          </a:p>
        </p:txBody>
      </p:sp>
      <p:sp>
        <p:nvSpPr>
          <p:cNvPr id="42" name="Text Box 18">
            <a:extLst>
              <a:ext uri="{FF2B5EF4-FFF2-40B4-BE49-F238E27FC236}">
                <a16:creationId xmlns:a16="http://schemas.microsoft.com/office/drawing/2014/main" id="{C4D382A5-C637-DF4D-3940-8130A231D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177" y="2333565"/>
            <a:ext cx="3281638" cy="65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Yer: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Tarih: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6-7 Haziran 2024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Açılış Saati: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10.00</a:t>
            </a:r>
            <a:endParaRPr lang="tr-TR" alt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Grafik 42" descr="Palet düz dolguyla">
            <a:extLst>
              <a:ext uri="{FF2B5EF4-FFF2-40B4-BE49-F238E27FC236}">
                <a16:creationId xmlns:a16="http://schemas.microsoft.com/office/drawing/2014/main" id="{CBF2496C-8737-DE39-24FE-7B0DEF3A6B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83709" y="1988421"/>
            <a:ext cx="914400" cy="914400"/>
          </a:xfrm>
          <a:prstGeom prst="rect">
            <a:avLst/>
          </a:prstGeom>
        </p:spPr>
      </p:pic>
      <p:pic>
        <p:nvPicPr>
          <p:cNvPr id="44" name="Grafik 43" descr="Boya fırçası düz dolguyla">
            <a:extLst>
              <a:ext uri="{FF2B5EF4-FFF2-40B4-BE49-F238E27FC236}">
                <a16:creationId xmlns:a16="http://schemas.microsoft.com/office/drawing/2014/main" id="{7905F1C6-25C9-230B-2AF4-55E3D21DB2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64395" y="2203689"/>
            <a:ext cx="914400" cy="914400"/>
          </a:xfrm>
          <a:prstGeom prst="rect">
            <a:avLst/>
          </a:prstGeom>
        </p:spPr>
      </p:pic>
      <p:pic>
        <p:nvPicPr>
          <p:cNvPr id="57" name="Grafik 56" descr="Dişliler düz dolguyla">
            <a:extLst>
              <a:ext uri="{FF2B5EF4-FFF2-40B4-BE49-F238E27FC236}">
                <a16:creationId xmlns:a16="http://schemas.microsoft.com/office/drawing/2014/main" id="{CED09FC1-E8C0-6E32-41C2-300430BAA50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635821">
            <a:off x="258331" y="1771571"/>
            <a:ext cx="1444316" cy="1444316"/>
          </a:xfrm>
          <a:prstGeom prst="rect">
            <a:avLst/>
          </a:prstGeom>
        </p:spPr>
      </p:pic>
      <p:sp>
        <p:nvSpPr>
          <p:cNvPr id="59" name="Text Box 15">
            <a:extLst>
              <a:ext uri="{FF2B5EF4-FFF2-40B4-BE49-F238E27FC236}">
                <a16:creationId xmlns:a16="http://schemas.microsoft.com/office/drawing/2014/main" id="{7003EC58-531E-B90F-395B-E17AAEE98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344" y="4030361"/>
            <a:ext cx="5925312" cy="518978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Teknoloji ve Tasarım &amp; Görsel Sanatlar Sergisi</a:t>
            </a:r>
          </a:p>
        </p:txBody>
      </p:sp>
      <p:sp>
        <p:nvSpPr>
          <p:cNvPr id="60" name="Text Box 16">
            <a:extLst>
              <a:ext uri="{FF2B5EF4-FFF2-40B4-BE49-F238E27FC236}">
                <a16:creationId xmlns:a16="http://schemas.microsoft.com/office/drawing/2014/main" id="{0072368E-03A9-70BA-F820-64F685739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2295" y="3696213"/>
            <a:ext cx="4333414" cy="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600" b="1" dirty="0"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</a:p>
        </p:txBody>
      </p:sp>
      <p:sp>
        <p:nvSpPr>
          <p:cNvPr id="61" name="Text Box 17">
            <a:extLst>
              <a:ext uri="{FF2B5EF4-FFF2-40B4-BE49-F238E27FC236}">
                <a16:creationId xmlns:a16="http://schemas.microsoft.com/office/drawing/2014/main" id="{1788B3BA-2C2A-C9EA-A21E-9F17F981B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491" y="4596520"/>
            <a:ext cx="5059019" cy="6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latin typeface="Arial" panose="020B0604020202020204" pitchFamily="34" charset="0"/>
                <a:cs typeface="Arial" panose="020B0604020202020204" pitchFamily="34" charset="0"/>
              </a:rPr>
              <a:t>Okulumuzda düzenlenecek olan Teknoloji ve Tasarım </a:t>
            </a:r>
            <a:r>
              <a:rPr lang="tr-TR" altLang="tr-TR" sz="1400" dirty="0"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latin typeface="Arial" panose="020B0604020202020204" pitchFamily="34" charset="0"/>
                <a:cs typeface="Arial" panose="020B0604020202020204" pitchFamily="34" charset="0"/>
              </a:rPr>
              <a:t>Görsel Sanatlar sergisine katılımınız bizleri mutlu edecektir.</a:t>
            </a:r>
          </a:p>
        </p:txBody>
      </p:sp>
      <p:sp>
        <p:nvSpPr>
          <p:cNvPr id="62" name="Text Box 18">
            <a:extLst>
              <a:ext uri="{FF2B5EF4-FFF2-40B4-BE49-F238E27FC236}">
                <a16:creationId xmlns:a16="http://schemas.microsoft.com/office/drawing/2014/main" id="{C09D3BB2-0C8C-F48E-2329-98C3AF0277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181" y="5514874"/>
            <a:ext cx="3281638" cy="65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Yer: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Tarih: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6-7 Haziran 2024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Açılış Saati: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10.00</a:t>
            </a:r>
            <a:endParaRPr lang="tr-TR" alt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3" name="Grafik 62" descr="Palet düz dolguyla">
            <a:extLst>
              <a:ext uri="{FF2B5EF4-FFF2-40B4-BE49-F238E27FC236}">
                <a16:creationId xmlns:a16="http://schemas.microsoft.com/office/drawing/2014/main" id="{50C0FA7D-921C-BA2E-A8EB-29A4F7DAFD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83713" y="5169730"/>
            <a:ext cx="914400" cy="914400"/>
          </a:xfrm>
          <a:prstGeom prst="rect">
            <a:avLst/>
          </a:prstGeom>
        </p:spPr>
      </p:pic>
      <p:pic>
        <p:nvPicPr>
          <p:cNvPr id="1024" name="Grafik 1023" descr="Boya fırçası düz dolguyla">
            <a:extLst>
              <a:ext uri="{FF2B5EF4-FFF2-40B4-BE49-F238E27FC236}">
                <a16:creationId xmlns:a16="http://schemas.microsoft.com/office/drawing/2014/main" id="{4FAD140F-91D7-FFBE-34A0-569DBB2085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64399" y="5384998"/>
            <a:ext cx="914400" cy="914400"/>
          </a:xfrm>
          <a:prstGeom prst="rect">
            <a:avLst/>
          </a:prstGeom>
        </p:spPr>
      </p:pic>
      <p:pic>
        <p:nvPicPr>
          <p:cNvPr id="1025" name="Grafik 1024" descr="Dişliler düz dolguyla">
            <a:extLst>
              <a:ext uri="{FF2B5EF4-FFF2-40B4-BE49-F238E27FC236}">
                <a16:creationId xmlns:a16="http://schemas.microsoft.com/office/drawing/2014/main" id="{38BB101D-2F75-9B5F-A10E-7A8EFA33B8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635821">
            <a:off x="258335" y="4952880"/>
            <a:ext cx="1444316" cy="1444316"/>
          </a:xfrm>
          <a:prstGeom prst="rect">
            <a:avLst/>
          </a:prstGeom>
        </p:spPr>
      </p:pic>
      <p:sp>
        <p:nvSpPr>
          <p:cNvPr id="1026" name="Text Box 15">
            <a:extLst>
              <a:ext uri="{FF2B5EF4-FFF2-40B4-BE49-F238E27FC236}">
                <a16:creationId xmlns:a16="http://schemas.microsoft.com/office/drawing/2014/main" id="{00251946-58B0-8CBC-A975-E9BA482CC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344" y="7263500"/>
            <a:ext cx="5925312" cy="518978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Teknoloji ve Tasarım &amp; Görsel Sanatlar Sergisi</a:t>
            </a:r>
          </a:p>
        </p:txBody>
      </p:sp>
      <p:sp>
        <p:nvSpPr>
          <p:cNvPr id="1027" name="Text Box 16">
            <a:extLst>
              <a:ext uri="{FF2B5EF4-FFF2-40B4-BE49-F238E27FC236}">
                <a16:creationId xmlns:a16="http://schemas.microsoft.com/office/drawing/2014/main" id="{81F13E1E-44E7-ACA5-41D4-04C6E370D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2295" y="6929352"/>
            <a:ext cx="4333414" cy="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600" b="1" dirty="0"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</a:p>
        </p:txBody>
      </p:sp>
      <p:sp>
        <p:nvSpPr>
          <p:cNvPr id="1028" name="Text Box 17">
            <a:extLst>
              <a:ext uri="{FF2B5EF4-FFF2-40B4-BE49-F238E27FC236}">
                <a16:creationId xmlns:a16="http://schemas.microsoft.com/office/drawing/2014/main" id="{0D2BA01A-6B7A-5D12-35CD-AEE208279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491" y="7829659"/>
            <a:ext cx="5059019" cy="6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latin typeface="Arial" panose="020B0604020202020204" pitchFamily="34" charset="0"/>
                <a:cs typeface="Arial" panose="020B0604020202020204" pitchFamily="34" charset="0"/>
              </a:rPr>
              <a:t>Okulumuzda düzenlenecek olan Teknoloji ve Tasarım </a:t>
            </a:r>
            <a:r>
              <a:rPr lang="tr-TR" altLang="tr-TR" sz="1400" dirty="0"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latin typeface="Arial" panose="020B0604020202020204" pitchFamily="34" charset="0"/>
                <a:cs typeface="Arial" panose="020B0604020202020204" pitchFamily="34" charset="0"/>
              </a:rPr>
              <a:t>Görsel Sanatlar sergisine katılımınız bizleri mutlu edecektir.</a:t>
            </a:r>
          </a:p>
        </p:txBody>
      </p:sp>
      <p:sp>
        <p:nvSpPr>
          <p:cNvPr id="1029" name="Text Box 18">
            <a:extLst>
              <a:ext uri="{FF2B5EF4-FFF2-40B4-BE49-F238E27FC236}">
                <a16:creationId xmlns:a16="http://schemas.microsoft.com/office/drawing/2014/main" id="{0FED0C21-8C32-31AD-CB6C-82004E961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8181" y="8748013"/>
            <a:ext cx="3281638" cy="65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Yer: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Tarih: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6-7 Haziran 2024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200" b="1" dirty="0">
                <a:latin typeface="Arial" panose="020B0604020202020204" pitchFamily="34" charset="0"/>
                <a:cs typeface="Arial" panose="020B0604020202020204" pitchFamily="34" charset="0"/>
              </a:rPr>
              <a:t>Açılış Saati: </a:t>
            </a:r>
            <a:r>
              <a:rPr lang="tr-TR" altLang="tr-TR" sz="1200" dirty="0">
                <a:latin typeface="Arial" panose="020B0604020202020204" pitchFamily="34" charset="0"/>
                <a:cs typeface="Arial" panose="020B0604020202020204" pitchFamily="34" charset="0"/>
              </a:rPr>
              <a:t>10.00</a:t>
            </a:r>
            <a:endParaRPr lang="tr-TR" alt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Grafik 1029" descr="Palet düz dolguyla">
            <a:extLst>
              <a:ext uri="{FF2B5EF4-FFF2-40B4-BE49-F238E27FC236}">
                <a16:creationId xmlns:a16="http://schemas.microsoft.com/office/drawing/2014/main" id="{C62D2754-A230-8888-0005-5517289A1C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83713" y="8402869"/>
            <a:ext cx="914400" cy="914400"/>
          </a:xfrm>
          <a:prstGeom prst="rect">
            <a:avLst/>
          </a:prstGeom>
        </p:spPr>
      </p:pic>
      <p:pic>
        <p:nvPicPr>
          <p:cNvPr id="1031" name="Grafik 1030" descr="Boya fırçası düz dolguyla">
            <a:extLst>
              <a:ext uri="{FF2B5EF4-FFF2-40B4-BE49-F238E27FC236}">
                <a16:creationId xmlns:a16="http://schemas.microsoft.com/office/drawing/2014/main" id="{783F56B2-A0F6-E210-EBAA-8325DA1B4C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664399" y="8618137"/>
            <a:ext cx="914400" cy="914400"/>
          </a:xfrm>
          <a:prstGeom prst="rect">
            <a:avLst/>
          </a:prstGeom>
        </p:spPr>
      </p:pic>
      <p:pic>
        <p:nvPicPr>
          <p:cNvPr id="1032" name="Grafik 1031" descr="Dişliler düz dolguyla">
            <a:extLst>
              <a:ext uri="{FF2B5EF4-FFF2-40B4-BE49-F238E27FC236}">
                <a16:creationId xmlns:a16="http://schemas.microsoft.com/office/drawing/2014/main" id="{93B316C3-F219-374A-59B9-7E44462C37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635821">
            <a:off x="258335" y="8186019"/>
            <a:ext cx="1444316" cy="144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00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Yeşil Sarı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 Teması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97E0A228-C590-4D20-B05F-A6BF04A05448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734</TotalTime>
  <Words>129</Words>
  <Application>Microsoft Macintosh PowerPoint</Application>
  <PresentationFormat>A4 Kağıt (210x297 mm)</PresentationFormat>
  <Paragraphs>21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Mürsel Eren</dc:creator>
  <cp:lastModifiedBy>Mürsel Eren</cp:lastModifiedBy>
  <cp:revision>37</cp:revision>
  <dcterms:created xsi:type="dcterms:W3CDTF">2022-04-10T20:15:33Z</dcterms:created>
  <dcterms:modified xsi:type="dcterms:W3CDTF">2024-08-07T18:43:17Z</dcterms:modified>
</cp:coreProperties>
</file>