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  <p:embeddedFont>
      <p:font typeface="Scripter" pitchFamily="2" charset="0"/>
      <p:regular r:id="rId5"/>
    </p:embeddedFont>
    <p:embeddedFont>
      <p:font typeface="The Youngest Script" pitchFamily="2" charset="0"/>
      <p:regular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63" autoAdjust="0"/>
    <p:restoredTop sz="94589" autoAdjust="0"/>
  </p:normalViewPr>
  <p:slideViewPr>
    <p:cSldViewPr>
      <p:cViewPr varScale="1">
        <p:scale>
          <a:sx n="104" d="100"/>
          <a:sy n="104" d="100"/>
        </p:scale>
        <p:origin x="232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ns0:sld xmlns:a="http://schemas.openxmlformats.org/drawingml/2006/main" xmlns:ns0="http://schemas.openxmlformats.org/presentationml/2006/main" xmlns:ns2="http://schemas.openxmlformats.org/officeDocument/2006/relationships" xmlns:ns3="http://schemas.microsoft.com/office/drawing/2016/SVG/main">
  <ns0:cSld>
    <ns0:spTree>
      <ns0:nvGrpSpPr>
        <ns0:cNvPr id="1" name=""/>
        <ns0:cNvGrpSpPr/>
        <ns0:nvPr/>
      </ns0:nvGrpSpPr>
      <ns0:grpSpPr>
        <a:xfrm>
          <a:off x="0" y="0"/>
          <a:ext cx="0" cy="0"/>
          <a:chOff x="0" y="0"/>
          <a:chExt cx="0" cy="0"/>
        </a:xfrm>
      </ns0:grpSpPr>
      <ns0:sp>
        <ns0:nvSpPr>
          <ns0:cNvPr id="2" name="Freeform 2"/>
          <ns0:cNvSpPr/>
          <ns0:nvPr/>
        </ns0:nvSpPr>
        <ns0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ns2:embed="rId2"/>
            <a:stretch>
              <a:fillRect l="-3627" t="-1511" r="-3627" b="-1511"/>
            </a:stretch>
          </a:blipFill>
        </ns0:spPr>
        <ns0:txBody>
          <a:bodyPr/>
          <a:lstStyle/>
          <a:p>
            <a:endParaRPr lang="tr-TR" dirty="0"/>
          </a:p>
        </ns0:txBody>
      </ns0:sp>
      <ns0:grpSp>
        <ns0:nvGrpSpPr>
          <ns0:cNvPr id="3" name="Group 3"/>
          <ns0:cNvGrpSpPr/>
          <ns0:nvPr/>
        </ns0:nvGrpSpPr>
        <ns0:grpSpPr>
          <a:xfrm>
            <a:off x="448789" y="347719"/>
            <a:ext cx="9794421" cy="3024000"/>
            <a:chOff x="0" y="0"/>
            <a:chExt cx="13059228" cy="4032000"/>
          </a:xfrm>
        </ns0:grpSpPr>
        <ns0:sp>
          <ns0:nvSpPr>
            <ns0:cNvPr id="4" name="Freeform 4"/>
            <ns0:cNvSpPr/>
            <ns0:nvPr/>
          </ns0:nvSpPr>
          <ns0:spPr>
            <a:xfrm>
              <a:off x="0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  <ns0:sp>
          <ns0:nvSpPr>
            <ns0:cNvPr id="5" name="Freeform 5"/>
            <ns0:cNvSpPr/>
            <ns0:nvPr/>
          </ns0:nvSpPr>
          <ns0:spPr>
            <a:xfrm rot="5400000">
              <a:off x="9027228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sp>
        <ns0:nvSpPr>
          <ns0:cNvPr id="6" name="Freeform 6"/>
          <ns0:cNvSpPr/>
          <ns0:nvPr/>
        </ns0:nvSpPr>
        <ns0:spPr>
          <a:xfrm>
            <a:off x="1133620" y="456692"/>
            <a:ext cx="8437438" cy="6646616"/>
          </a:xfrm>
          <a:custGeom>
            <a:avLst/>
            <a:gdLst/>
            <a:ahLst/>
            <a:cxnLst/>
            <a:rect l="l" t="t" r="r" b="b"/>
            <a:pathLst>
              <a:path w="8437438" h="6646616">
                <a:moveTo>
                  <a:pt x="0" y="0"/>
                </a:moveTo>
                <a:lnTo>
                  <a:pt x="8437439" y="0"/>
                </a:lnTo>
                <a:lnTo>
                  <a:pt x="8437439" y="6646616"/>
                </a:lnTo>
                <a:lnTo>
                  <a:pt x="0" y="6646616"/>
                </a:lnTo>
                <a:lnTo>
                  <a:pt x="0" y="0"/>
                </a:lnTo>
                <a:close/>
              </a:path>
            </a:pathLst>
          </a:custGeom>
          <a:blipFill>
            <a:blip ns2:embed="rId4">
              <a:alphaModFix amt="32999"/>
            </a:blip>
            <a:stretch>
              <a:fillRect t="-11227" b="-15874"/>
            </a:stretch>
          </a:blipFill>
        </ns0:spPr>
        <ns0:txBody>
          <a:bodyPr/>
          <a:lstStyle/>
          <a:p>
            <a:endParaRPr lang="tr-TR" dirty="0"/>
          </a:p>
        </ns0:txBody>
      </ns0:sp>
      <ns0:grpSp>
        <ns0:nvGrpSpPr>
          <ns0:cNvPr id="7" name="Group 7"/>
          <ns0:cNvGrpSpPr/>
          <ns0:nvPr/>
        </ns0:nvGrpSpPr>
        <ns0:grpSpPr>
          <a:xfrm rot="-10800000">
            <a:off x="448789" y="4188281"/>
            <a:ext cx="9794421" cy="3024000"/>
            <a:chOff x="0" y="0"/>
            <a:chExt cx="13059228" cy="4032000"/>
          </a:xfrm>
        </ns0:grpSpPr>
        <ns0:sp>
          <ns0:nvSpPr>
            <ns0:cNvPr id="8" name="Freeform 8"/>
            <ns0:cNvSpPr/>
            <ns0:nvPr/>
          </ns0:nvSpPr>
          <ns0:spPr>
            <a:xfrm>
              <a:off x="0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  <ns0:sp>
          <ns0:nvSpPr>
            <ns0:cNvPr id="9" name="Freeform 9"/>
            <ns0:cNvSpPr/>
            <ns0:nvPr/>
          </ns0:nvSpPr>
          <ns0:spPr>
            <a:xfrm rot="5400000">
              <a:off x="9027228" y="0"/>
              <a:ext cx="4032000" cy="4032000"/>
            </a:xfrm>
            <a:custGeom>
              <a:avLst/>
              <a:gdLst/>
              <a:ahLst/>
              <a:cxnLst/>
              <a:rect l="l" t="t" r="r" b="b"/>
              <a:pathLst>
                <a:path w="4032000" h="4032000">
                  <a:moveTo>
                    <a:pt x="0" y="0"/>
                  </a:moveTo>
                  <a:lnTo>
                    <a:pt x="4032000" y="0"/>
                  </a:lnTo>
                  <a:lnTo>
                    <a:pt x="4032000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3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grpSp>
        <ns0:nvGrpSpPr>
          <ns0:cNvPr id="10" name="Group 10"/>
          <ns0:cNvGrpSpPr/>
          <ns0:nvPr/>
        </ns0:nvGrpSpPr>
        <ns0:grpSpPr>
          <a:xfrm>
            <a:off x="2276733" y="986770"/>
            <a:ext cx="5890073" cy="1013460"/>
            <a:chOff x="0" y="0"/>
            <a:chExt cx="6617327" cy="1138593"/>
          </a:xfrm>
        </ns0:grpSpPr>
        <ns0:sp>
          <ns0:nvSpPr>
            <ns0:cNvPr id="11" name="Freeform 11"/>
            <ns0:cNvSpPr/>
            <ns0:nvPr/>
          </ns0:nvSpPr>
          <ns0:spPr>
            <a:xfrm>
              <a:off x="0" y="0"/>
              <a:ext cx="6617329" cy="1138591"/>
            </a:xfrm>
            <a:custGeom>
              <a:avLst/>
              <a:gdLst/>
              <a:ahLst/>
              <a:cxnLst/>
              <a:rect l="l" t="t" r="r" b="b"/>
              <a:pathLst>
                <a:path w="6617329" h="1138591">
                  <a:moveTo>
                    <a:pt x="0" y="0"/>
                  </a:moveTo>
                  <a:lnTo>
                    <a:pt x="6617329" y="0"/>
                  </a:lnTo>
                  <a:lnTo>
                    <a:pt x="6617329" y="1138591"/>
                  </a:lnTo>
                  <a:lnTo>
                    <a:pt x="0" y="1138591"/>
                  </a:lnTo>
                  <a:close/>
                </a:path>
              </a:pathLst>
            </a:custGeom>
            <a:solidFill>
              <a:srgbClr val="0070C0">
                <a:alpha val="0"/>
              </a:srgbClr>
            </a:solidFill>
          </ns0:spPr>
          <ns0:txBody>
            <a:bodyPr/>
            <a:lstStyle/>
            <a:p>
              <a:endParaRPr lang="tr-TR" dirty="0"/>
            </a:p>
          </ns0:txBody>
        </ns0:sp>
        <ns0:sp>
          <ns0:nvSpPr>
            <ns0:cNvPr id="12" name="TextBox 12"/>
            <ns0:cNvSpPr txBox="1"/>
            <ns0:nvPr/>
          </ns0:nvSpPr>
          <ns0:spPr>
            <a:xfrm>
              <a:off x="0" y="-66675"/>
              <a:ext cx="6617327" cy="1205268"/>
            </a:xfrm>
            <a:prstGeom prst="rect">
              <a:avLst/>
            </a:prstGeom>
          </ns0:spPr>
          <ns0:txBody>
            <a:bodyPr lIns="0" tIns="0" rIns="0" bIns="0" rtlCol="0" anchor="ctr"/>
            <a:lstStyle/>
            <a:p>
              <a:pPr algn="ctr">
                <a:lnSpc>
                  <a:spcPts val="3600"/>
                </a:lnSpc>
              </a:pPr>
              <a:r>
                <a:rPr lang="tr-TR" sz="3000" b="1" spc="0" dirty="0">
                  <a:solidFill>
                    <a:srgbClr val="0070C0"/>
                  </a:solidFill>
                  <a:latin typeface="Arial Bold" panose="020B0604020202020204" pitchFamily="34" charset="0"/>
                  <a:ea typeface="Arial Bold"/>
                  <a:cs typeface="Arial Bold" panose="020B0604020202020204" pitchFamily="34" charset="0"/>
                  <a:sym typeface="Arial Bold"/>
                </a:rPr>
                <a:t>ŞEHİT ZEKİ BURAK OKAY ORTAOKULU</a:t>
              </a:r>
            </a:p>
          </ns0:txBody>
        </ns0:sp>
      </ns0:grpSp>
      <ns0:grpSp>
        <ns0:nvGrpSpPr>
          <ns0:cNvPr id="13" name="Group 13"/>
          <ns0:cNvGrpSpPr/>
          <ns0:nvPr/>
        </ns0:nvGrpSpPr>
        <ns0:grpSpPr>
          <a:xfrm>
            <a:off x="1133620" y="788293"/>
            <a:ext cx="1211936" cy="1211936"/>
            <a:chOff x="0" y="0"/>
            <a:chExt cx="1525194" cy="1525194"/>
          </a:xfrm>
        </ns0:grpSpPr>
        <ns0:sp>
          <ns0:nvSpPr>
            <ns0:cNvPr id="14" name="Freeform 14"/>
            <ns0:cNvSpPr/>
            <ns0:nvPr/>
          </ns0:nvSpPr>
          <ns0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ns2:embed="rId5"/>
              <a:stretch>
                <a:fillRect r="-3" b="-3"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grpSp>
        <ns0:nvGrpSpPr>
          <ns0:cNvPr id="15" name="Group 15"/>
          <ns0:cNvGrpSpPr/>
          <ns0:nvPr/>
        </ns0:nvGrpSpPr>
        <ns0:grpSpPr>
          <a:xfrm>
            <a:off x="8205600" y="756000"/>
            <a:ext cx="1365459" cy="1276523"/>
            <a:chOff x="0" y="0"/>
            <a:chExt cx="1631455" cy="1525194"/>
          </a:xfrm>
        </ns0:grpSpPr>
        <ns0:sp>
          <ns0:nvSpPr>
            <ns0:cNvPr id="16" name="Freeform 16"/>
            <ns0:cNvSpPr/>
            <ns0:nvPr/>
          </ns0:nvSpPr>
          <ns0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ns2:embed="rId6"/>
              <a:stretch>
                <a:fillRect t="-2539" b="-64"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grpSp>
        <ns0:nvGrpSpPr>
          <ns0:cNvPr id="17" name="Group 17"/>
          <ns0:cNvGrpSpPr/>
          <ns0:nvPr/>
        </ns0:nvGrpSpPr>
        <ns0:grpSpPr>
          <a:xfrm rot="-1606637">
            <a:off x="2309505" y="4928627"/>
            <a:ext cx="637164" cy="1257575"/>
            <a:chOff x="0" y="0"/>
            <a:chExt cx="849552" cy="1676766"/>
          </a:xfrm>
        </ns0:grpSpPr>
        <ns0:sp>
          <ns0:nvSpPr>
            <ns0:cNvPr id="18" name="Freeform 18"/>
            <ns0:cNvSpPr/>
            <ns0:nvPr/>
          </ns0:nvSpPr>
          <ns0:spPr>
            <a:xfrm rot="-384331">
              <a:off x="87797" y="32564"/>
              <a:ext cx="673958" cy="1611638"/>
            </a:xfrm>
            <a:custGeom>
              <a:avLst/>
              <a:gdLst/>
              <a:ahLst/>
              <a:cxnLst/>
              <a:rect l="l" t="t" r="r" b="b"/>
              <a:pathLst>
                <a:path w="673958" h="1611638">
                  <a:moveTo>
                    <a:pt x="0" y="0"/>
                  </a:moveTo>
                  <a:lnTo>
                    <a:pt x="673958" y="0"/>
                  </a:lnTo>
                  <a:lnTo>
                    <a:pt x="673958" y="1611638"/>
                  </a:lnTo>
                  <a:lnTo>
                    <a:pt x="0" y="1611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7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  <ns0:sp>
          <ns0:nvSpPr>
            <ns0:cNvPr id="19" name="Freeform 19"/>
            <ns0:cNvSpPr/>
            <ns0:nvPr/>
          </ns0:nvSpPr>
          <ns0:spPr>
            <a:xfrm rot="-165689">
              <a:off x="187741" y="267553"/>
              <a:ext cx="398402" cy="320215"/>
            </a:xfrm>
            <a:custGeom>
              <a:avLst/>
              <a:gdLst/>
              <a:ahLst/>
              <a:cxnLst/>
              <a:rect l="l" t="t" r="r" b="b"/>
              <a:pathLst>
                <a:path w="398402" h="320215">
                  <a:moveTo>
                    <a:pt x="0" y="0"/>
                  </a:moveTo>
                  <a:lnTo>
                    <a:pt x="398402" y="0"/>
                  </a:lnTo>
                  <a:lnTo>
                    <a:pt x="398402" y="320215"/>
                  </a:lnTo>
                  <a:lnTo>
                    <a:pt x="0" y="3202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8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grpSp>
        <ns0:nvGrpSpPr>
          <ns0:cNvPr id="20" name="Group 20"/>
          <ns0:cNvGrpSpPr/>
          <ns0:nvPr/>
        </ns0:nvGrpSpPr>
        <ns0:grpSpPr>
          <a:xfrm rot="4281004">
            <a:off x="7643117" y="5070230"/>
            <a:ext cx="658853" cy="1300383"/>
            <a:chOff x="0" y="0"/>
            <a:chExt cx="878471" cy="1733844"/>
          </a:xfrm>
        </ns0:grpSpPr>
        <ns0:sp>
          <ns0:nvSpPr>
            <ns0:cNvPr id="21" name="Freeform 21"/>
            <ns0:cNvSpPr/>
            <ns0:nvPr/>
          </ns0:nvSpPr>
          <ns0:spPr>
            <a:xfrm rot="-384331">
              <a:off x="90786" y="33673"/>
              <a:ext cx="696899" cy="1666499"/>
            </a:xfrm>
            <a:custGeom>
              <a:avLst/>
              <a:gdLst/>
              <a:ahLst/>
              <a:cxnLst/>
              <a:rect l="l" t="t" r="r" b="b"/>
              <a:pathLst>
                <a:path w="696899" h="1666499">
                  <a:moveTo>
                    <a:pt x="0" y="0"/>
                  </a:moveTo>
                  <a:lnTo>
                    <a:pt x="696899" y="0"/>
                  </a:lnTo>
                  <a:lnTo>
                    <a:pt x="696899" y="1666498"/>
                  </a:lnTo>
                  <a:lnTo>
                    <a:pt x="0" y="16664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7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  <ns0:sp>
          <ns0:nvSpPr>
            <ns0:cNvPr id="22" name="Freeform 22"/>
            <ns0:cNvSpPr/>
            <ns0:nvPr/>
          </ns0:nvSpPr>
          <ns0:spPr>
            <a:xfrm rot="-165689">
              <a:off x="194132" y="276661"/>
              <a:ext cx="411963" cy="331116"/>
            </a:xfrm>
            <a:custGeom>
              <a:avLst/>
              <a:gdLst/>
              <a:ahLst/>
              <a:cxnLst/>
              <a:rect l="l" t="t" r="r" b="b"/>
              <a:pathLst>
                <a:path w="411963" h="331116">
                  <a:moveTo>
                    <a:pt x="0" y="0"/>
                  </a:moveTo>
                  <a:lnTo>
                    <a:pt x="411963" y="0"/>
                  </a:lnTo>
                  <a:lnTo>
                    <a:pt x="411963" y="331115"/>
                  </a:lnTo>
                  <a:lnTo>
                    <a:pt x="0" y="3311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ns3:svgBlip ns2:embed="rId8"/>
                  </a:ext>
                </a:extLst>
              </a:blip>
              <a:stretch>
                <a:fillRect/>
              </a:stretch>
            </a:blipFill>
          </ns0:spPr>
          <ns0:txBody>
            <a:bodyPr/>
            <a:lstStyle/>
            <a:p>
              <a:endParaRPr lang="tr-TR" dirty="0"/>
            </a:p>
          </ns0:txBody>
        </ns0:sp>
      </ns0:grpSp>
      <ns0:sp>
        <ns0:nvSpPr>
          <ns0:cNvPr id="23" name="Freeform 23"/>
          <ns0:cNvSpPr/>
          <ns0:nvPr/>
        </ns0:nvSpPr>
        <ns0:spPr>
          <a:xfrm>
            <a:off x="2844702" y="4301535"/>
            <a:ext cx="5002596" cy="2837773"/>
          </a:xfrm>
          <a:custGeom>
            <a:avLst/>
            <a:gdLst/>
            <a:ahLst/>
            <a:cxnLst/>
            <a:rect l="l" t="t" r="r" b="b"/>
            <a:pathLst>
              <a:path w="5002596" h="2837773">
                <a:moveTo>
                  <a:pt x="0" y="0"/>
                </a:moveTo>
                <a:lnTo>
                  <a:pt x="5002596" y="0"/>
                </a:lnTo>
                <a:lnTo>
                  <a:pt x="5002596" y="2837773"/>
                </a:lnTo>
                <a:lnTo>
                  <a:pt x="0" y="2837773"/>
                </a:lnTo>
                <a:lnTo>
                  <a:pt x="0" y="0"/>
                </a:lnTo>
                <a:close/>
              </a:path>
            </a:pathLst>
          </a:custGeom>
          <a:blipFill>
            <a:blip ns2:embed="rId9"/>
            <a:stretch>
              <a:fillRect l="-200" r="-200"/>
            </a:stretch>
          </a:blipFill>
        </ns0:spPr>
        <ns0:txBody>
          <a:bodyPr/>
          <a:lstStyle/>
          <a:p>
            <a:endParaRPr lang="tr-TR" dirty="0"/>
          </a:p>
        </ns0:txBody>
      </ns0:sp>
      <ns0:sp>
        <ns0:nvSpPr>
          <ns0:cNvPr id="24" name="Freeform 24"/>
          <ns0:cNvSpPr/>
          <ns0:nvPr/>
        </ns0:nvSpPr>
        <ns0:spPr>
          <a:xfrm>
            <a:off x="7499095" y="5976399"/>
            <a:ext cx="81840" cy="81840"/>
          </a:xfrm>
          <a:custGeom>
            <a:avLst/>
            <a:gdLst/>
            <a:ahLst/>
            <a:cxnLst/>
            <a:rect l="l" t="t" r="r" b="b"/>
            <a:pathLst>
              <a:path w="81840" h="81840">
                <a:moveTo>
                  <a:pt x="0" y="0"/>
                </a:moveTo>
                <a:lnTo>
                  <a:pt x="81841" y="0"/>
                </a:lnTo>
                <a:lnTo>
                  <a:pt x="81841" y="81840"/>
                </a:lnTo>
                <a:lnTo>
                  <a:pt x="0" y="81840"/>
                </a:lnTo>
                <a:lnTo>
                  <a:pt x="0" y="0"/>
                </a:lnTo>
                <a:close/>
              </a:path>
            </a:pathLst>
          </a:custGeom>
          <a:blipFill>
            <a:blip ns2:embed="rId10"/>
            <a:stretch>
              <a:fillRect/>
            </a:stretch>
          </a:blipFill>
        </ns0:spPr>
        <ns0:txBody>
          <a:bodyPr/>
          <a:lstStyle/>
          <a:p>
            <a:endParaRPr lang="tr-TR" dirty="0"/>
          </a:p>
        </ns0:txBody>
      </ns0:sp>
      <ns0:sp>
        <ns0:nvSpPr>
          <ns0:cNvPr id="25" name="TextBox 25"/>
          <ns0:cNvSpPr txBox="1"/>
          <ns0:nvPr/>
        </ns0:nvSpPr>
        <ns0:spPr>
          <a:xfrm>
            <a:off x="1034132" y="2323777"/>
            <a:ext cx="8636414" cy="1745672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just">
              <a:lnSpc>
                <a:spcPts val="3518"/>
              </a:lnSpc>
            </a:pPr>
            <a:r>
              <a:rPr lang="tr-TR" sz="2198" dirty="0">
                <a:solidFill>
                  <a:srgbClr val="042D62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2198" b="1" dirty="0">
                <a:solidFill>
                  <a:srgbClr val="042D62"/>
                </a:solidFill>
                <a:latin typeface="Arial Bold"/>
                <a:ea typeface="Arial Bold"/>
                <a:cs typeface="Arial Bold"/>
                <a:sym typeface="Arial Bold"/>
              </a:rPr>
              <a:t>...... ...... ...... (6/F),</a:t>
            </a:r>
          </a:p>
          <a:p>
            <a:pPr algn="just">
              <a:lnSpc>
                <a:spcPts val="3518"/>
              </a:lnSpc>
            </a:pPr>
            <a:r>
              <a:rPr lang="tr-TR" sz="2198" b="1" dirty="0">
                <a:solidFill>
                  <a:srgbClr val="042D62"/>
                </a:solidFill>
                <a:latin typeface="Arial Bold"/>
                <a:ea typeface="Arial Bold"/>
                <a:cs typeface="Arial Bold"/>
                <a:sym typeface="Arial Bold"/>
              </a:rPr>
              <a:t>     </a:t>
            </a:r>
            <a:r>
              <a:rPr lang="tr-TR" sz="2198" dirty="0">
                <a:solidFill>
                  <a:srgbClr val="042D62"/>
                </a:solidFill>
                <a:latin typeface="Arial"/>
                <a:ea typeface="Arial"/>
                <a:cs typeface="Arial"/>
                <a:sym typeface="Arial"/>
              </a:rPr>
              <a:t>23 Nisan Ulusal Egemenlik ve Çocuk Bayramı’nın coşkusuna katılarak bizlere mutluluk ve gurur verdin. Bu belge, geleceğe umutla yürüyen ışık saçan adımlarının bir hatırası olarak verilmektedir.</a:t>
            </a:r>
          </a:p>
        </ns0:txBody>
      </ns0:sp>
      <ns0:sp>
        <ns0:nvSpPr>
          <ns0:cNvPr id="26" name="TextBox 26"/>
          <ns0:cNvSpPr txBox="1"/>
          <ns0:nvPr/>
        </ns0:nvSpPr>
        <ns0:spPr>
          <a:xfrm>
            <a:off x="7451880" y="4355199"/>
            <a:ext cx="2484120" cy="774700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ctr">
              <a:lnSpc>
                <a:spcPts val="3199"/>
              </a:lnSpc>
            </a:pPr>
            <a:r>
              <a:rPr lang="tr-TR" sz="1999" b="1" dirty="0">
                <a:solidFill>
                  <a:srgbClr val="042D62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3199"/>
              </a:lnSpc>
            </a:pPr>
            <a:r>
              <a:rPr lang="tr-TR" sz="1999" dirty="0">
                <a:solidFill>
                  <a:srgbClr val="042D62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ns0:txBody>
      </ns0:sp>
      <ns0:sp>
        <ns0:nvSpPr>
          <ns0:cNvPr id="27" name="TextBox 27"/>
          <ns0:cNvSpPr txBox="1"/>
          <ns0:nvPr/>
        </ns0:nvSpPr>
        <ns0:spPr>
          <a:xfrm>
            <a:off x="3621530" y="5681231"/>
            <a:ext cx="3448940" cy="1434283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ctr">
              <a:lnSpc>
                <a:spcPts val="1999"/>
              </a:lnSpc>
            </a:pPr>
            <a:r>
              <a:rPr lang="tr-TR" sz="1599" b="1" spc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ULUSAL EGEMENLIK VE ÇOCUK BAYRAMI</a:t>
            </a:r>
          </a:p>
        </ns0:txBody>
      </ns0:sp>
      <ns0:sp>
        <ns0:nvSpPr>
          <ns0:cNvPr id="28" name="TextBox 28"/>
          <ns0:cNvSpPr txBox="1"/>
          <ns0:nvPr/>
        </ns0:nvSpPr>
        <ns0:spPr>
          <a:xfrm>
            <a:off x="4519479" y="6143600"/>
            <a:ext cx="1653042" cy="502920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ctr">
              <a:lnSpc>
                <a:spcPts val="3569"/>
              </a:lnSpc>
            </a:pPr>
            <a:r>
              <a:rPr lang="tr-TR" sz="3399" spc="105" dirty="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23 Nisan</a:t>
            </a:r>
          </a:p>
        </ns0:txBody>
      </ns0:sp>
      <ns0:sp>
        <ns0:nvSpPr>
          <ns0:cNvPr id="29" name="TextBox 29"/>
          <ns0:cNvSpPr txBox="1"/>
          <ns0:nvPr/>
        </ns0:nvSpPr>
        <ns0:spPr>
          <a:xfrm>
            <a:off x="3464297" y="6625882"/>
            <a:ext cx="3763406" cy="356235"/>
          </a:xfrm>
          <a:prstGeom prst="rect">
            <a:avLst/>
          </a:prstGeom>
        </ns0:spPr>
        <ns0:txBody>
          <a:bodyPr lIns="0" tIns="0" rIns="0" bIns="0" rtlCol="0" anchor="t">
            <a:spAutoFit/>
          </a:bodyPr>
          <a:lstStyle/>
          <a:p>
            <a:pPr algn="ctr">
              <a:lnSpc>
                <a:spcPts val="2999"/>
              </a:lnSpc>
            </a:pPr>
            <a:r>
              <a:rPr lang="tr-TR" sz="2399" spc="232" dirty="0">
                <a:solidFill>
                  <a:srgbClr val="0070C0"/>
                </a:solidFill>
                <a:latin typeface="The Youngest Script"/>
                <a:ea typeface="The Youngest Script"/>
                <a:cs typeface="The Youngest Script"/>
                <a:sym typeface="The Youngest Script"/>
              </a:rPr>
              <a:t>Kutlu Olsun</a:t>
            </a:r>
          </a:p>
        </ns0:txBody>
      </ns0:sp>
    </ns0:spTree>
  </ns0:cSld>
  <ns0:clrMapOvr>
    <a:masterClrMapping/>
  </ns0:clrMapOvr>
</ns0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59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Calibri</vt:lpstr>
      <vt:lpstr>Arial</vt:lpstr>
      <vt:lpstr>Arial Bold</vt:lpstr>
      <vt:lpstr>The Youngest Script</vt:lpstr>
      <vt:lpstr>Scripter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3</cp:revision>
  <dcterms:created xsi:type="dcterms:W3CDTF">2006-08-16T00:00:00Z</dcterms:created>
  <dcterms:modified xsi:type="dcterms:W3CDTF">2026-08-17T19:48:21Z</dcterms:modified>
  <dc:identifier>DAHH8g-d5g0</dc:identifier>
</cp:coreProperties>
</file>