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</p:sldIdLst>
  <p:sldSz cx="10693400" cy="7556500"/>
  <p:notesSz cx="6858000" cy="9144000"/>
  <p:embeddedFontLst>
    <p:embeddedFont>
      <p:font typeface="Arial Bold" panose="020B0704020202020204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746" autoAdjust="0"/>
    <p:restoredTop sz="94564" autoAdjust="0"/>
  </p:normalViewPr>
  <p:slideViewPr>
    <p:cSldViewPr>
      <p:cViewPr varScale="1">
        <p:scale>
          <a:sx n="90" d="100"/>
          <a:sy n="90" d="100"/>
        </p:scale>
        <p:origin x="216" y="5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ns0:sld xmlns:a="http://schemas.openxmlformats.org/drawingml/2006/main" xmlns:ns0="http://schemas.openxmlformats.org/presentationml/2006/main" xmlns:ns2="http://schemas.openxmlformats.org/officeDocument/2006/relationships" xmlns:ns3="http://schemas.microsoft.com/office/drawing/2016/SVG/main">
  <ns0:cSld>
    <ns0:spTree>
      <ns0:nvGrpSpPr>
        <ns0:cNvPr id="1" name=""/>
        <ns0:cNvGrpSpPr/>
        <ns0:nvPr/>
      </ns0:nvGrpSpPr>
      <ns0:grpSpPr>
        <a:xfrm>
          <a:off x="0" y="0"/>
          <a:ext cx="0" cy="0"/>
          <a:chOff x="0" y="0"/>
          <a:chExt cx="0" cy="0"/>
        </a:xfrm>
      </ns0:grpSpPr>
      <ns0:sp>
        <ns0:nvSpPr>
          <ns0:cNvPr id="2" name="Freeform 2"/>
          <ns0:cNvSpPr/>
          <ns0:nvPr/>
        </ns0:nvSpPr>
        <ns0:spPr>
          <a:xfrm>
            <a:off x="0" y="0"/>
            <a:ext cx="10692000" cy="7560000"/>
          </a:xfrm>
          <a:custGeom>
            <a:avLst/>
            <a:gdLst/>
            <a:ahLst/>
            <a:cxnLst/>
            <a:rect l="l" t="t" r="r" b="b"/>
            <a:pathLst>
              <a:path w="10692000" h="7560000">
                <a:moveTo>
                  <a:pt x="0" y="0"/>
                </a:moveTo>
                <a:lnTo>
                  <a:pt x="10692000" y="0"/>
                </a:lnTo>
                <a:lnTo>
                  <a:pt x="10692000" y="7560000"/>
                </a:lnTo>
                <a:lnTo>
                  <a:pt x="0" y="7560000"/>
                </a:lnTo>
                <a:lnTo>
                  <a:pt x="0" y="0"/>
                </a:lnTo>
                <a:close/>
              </a:path>
            </a:pathLst>
          </a:custGeom>
          <a:blipFill>
            <a:blip ns2:embed="rId2"/>
            <a:stretch>
              <a:fillRect l="-3627" t="-1511" r="-3627" b="-1511"/>
            </a:stretch>
          </a:blipFill>
        </ns0:spPr>
        <ns0:txBody>
          <a:bodyPr/>
          <a:lstStyle/>
          <a:p>
            <a:endParaRPr lang="tr-TR"/>
          </a:p>
        </ns0:txBody>
      </ns0:sp>
      <ns0:grpSp>
        <ns0:nvGrpSpPr>
          <ns0:cNvPr id="3" name="Group 3"/>
          <ns0:cNvGrpSpPr/>
          <ns0:nvPr/>
        </ns0:nvGrpSpPr>
        <ns0:grpSpPr>
          <a:xfrm>
            <a:off x="448789" y="347719"/>
            <a:ext cx="9794421" cy="3024000"/>
            <a:chOff x="0" y="0"/>
            <a:chExt cx="13059228" cy="4032000"/>
          </a:xfrm>
        </ns0:grpSpPr>
        <ns0:sp>
          <ns0:nvSpPr>
            <ns0:cNvPr id="4" name="Freeform 4"/>
            <ns0:cNvSpPr/>
            <ns0:nvPr/>
          </ns0:nvSpPr>
          <ns0:spPr>
            <a:xfrm>
              <a:off x="0" y="0"/>
              <a:ext cx="4032000" cy="4032000"/>
            </a:xfrm>
            <a:custGeom>
              <a:avLst/>
              <a:gdLst/>
              <a:ahLst/>
              <a:cxnLst/>
              <a:rect l="l" t="t" r="r" b="b"/>
              <a:pathLst>
                <a:path w="4032000" h="4032000">
                  <a:moveTo>
                    <a:pt x="0" y="0"/>
                  </a:moveTo>
                  <a:lnTo>
                    <a:pt x="4032000" y="0"/>
                  </a:lnTo>
                  <a:lnTo>
                    <a:pt x="4032000" y="4032000"/>
                  </a:lnTo>
                  <a:lnTo>
                    <a:pt x="0" y="4032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ns3:svgBlip ns2:embed="rId3"/>
                  </a:ext>
                </a:extLst>
              </a:blip>
              <a:stretch>
                <a:fillRect/>
              </a:stretch>
            </a:blipFill>
          </ns0:spPr>
          <ns0:txBody>
            <a:bodyPr/>
            <a:lstStyle/>
            <a:p>
              <a:endParaRPr lang="tr-TR"/>
            </a:p>
          </ns0:txBody>
        </ns0:sp>
        <ns0:sp>
          <ns0:nvSpPr>
            <ns0:cNvPr id="5" name="Freeform 5"/>
            <ns0:cNvSpPr/>
            <ns0:nvPr/>
          </ns0:nvSpPr>
          <ns0:spPr>
            <a:xfrm rot="5400000">
              <a:off x="9027228" y="0"/>
              <a:ext cx="4032000" cy="4032000"/>
            </a:xfrm>
            <a:custGeom>
              <a:avLst/>
              <a:gdLst/>
              <a:ahLst/>
              <a:cxnLst/>
              <a:rect l="l" t="t" r="r" b="b"/>
              <a:pathLst>
                <a:path w="4032000" h="4032000">
                  <a:moveTo>
                    <a:pt x="0" y="0"/>
                  </a:moveTo>
                  <a:lnTo>
                    <a:pt x="4032000" y="0"/>
                  </a:lnTo>
                  <a:lnTo>
                    <a:pt x="4032000" y="4032000"/>
                  </a:lnTo>
                  <a:lnTo>
                    <a:pt x="0" y="4032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ns3:svgBlip ns2:embed="rId3"/>
                  </a:ext>
                </a:extLst>
              </a:blip>
              <a:stretch>
                <a:fillRect/>
              </a:stretch>
            </a:blipFill>
          </ns0:spPr>
          <ns0:txBody>
            <a:bodyPr/>
            <a:lstStyle/>
            <a:p>
              <a:endParaRPr lang="tr-TR"/>
            </a:p>
          </ns0:txBody>
        </ns0:sp>
      </ns0:grpSp>
      <ns0:sp>
        <ns0:nvSpPr>
          <ns0:cNvPr id="6" name="Freeform 6"/>
          <ns0:cNvSpPr/>
          <ns0:nvPr/>
        </ns0:nvSpPr>
        <ns0:spPr>
          <a:xfrm>
            <a:off x="2013221" y="431416"/>
            <a:ext cx="6678237" cy="6686595"/>
          </a:xfrm>
          <a:custGeom>
            <a:avLst/>
            <a:gdLst/>
            <a:ahLst/>
            <a:cxnLst/>
            <a:rect l="l" t="t" r="r" b="b"/>
            <a:pathLst>
              <a:path w="6678237" h="6686595">
                <a:moveTo>
                  <a:pt x="0" y="0"/>
                </a:moveTo>
                <a:lnTo>
                  <a:pt x="6678237" y="0"/>
                </a:lnTo>
                <a:lnTo>
                  <a:pt x="6678237" y="6686596"/>
                </a:lnTo>
                <a:lnTo>
                  <a:pt x="0" y="6686596"/>
                </a:lnTo>
                <a:lnTo>
                  <a:pt x="0" y="0"/>
                </a:lnTo>
                <a:close/>
              </a:path>
            </a:pathLst>
          </a:custGeom>
          <a:blipFill>
            <a:blip ns2:embed="rId4">
              <a:alphaModFix amt="32999"/>
            </a:blip>
            <a:stretch>
              <a:fillRect/>
            </a:stretch>
          </a:blipFill>
        </ns0:spPr>
        <ns0:txBody>
          <a:bodyPr/>
          <a:lstStyle/>
          <a:p>
            <a:endParaRPr lang="tr-TR"/>
          </a:p>
        </ns0:txBody>
      </ns0:sp>
      <ns0:grpSp>
        <ns0:nvGrpSpPr>
          <ns0:cNvPr id="7" name="Group 7"/>
          <ns0:cNvGrpSpPr/>
          <ns0:nvPr/>
        </ns0:nvGrpSpPr>
        <ns0:grpSpPr>
          <a:xfrm rot="-10800000">
            <a:off x="448789" y="4188281"/>
            <a:ext cx="9794421" cy="3024000"/>
            <a:chOff x="0" y="0"/>
            <a:chExt cx="13059228" cy="4032000"/>
          </a:xfrm>
        </ns0:grpSpPr>
        <ns0:sp>
          <ns0:nvSpPr>
            <ns0:cNvPr id="8" name="Freeform 8"/>
            <ns0:cNvSpPr/>
            <ns0:nvPr/>
          </ns0:nvSpPr>
          <ns0:spPr>
            <a:xfrm>
              <a:off x="0" y="0"/>
              <a:ext cx="4032000" cy="4032000"/>
            </a:xfrm>
            <a:custGeom>
              <a:avLst/>
              <a:gdLst/>
              <a:ahLst/>
              <a:cxnLst/>
              <a:rect l="l" t="t" r="r" b="b"/>
              <a:pathLst>
                <a:path w="4032000" h="4032000">
                  <a:moveTo>
                    <a:pt x="0" y="0"/>
                  </a:moveTo>
                  <a:lnTo>
                    <a:pt x="4032000" y="0"/>
                  </a:lnTo>
                  <a:lnTo>
                    <a:pt x="4032000" y="4032000"/>
                  </a:lnTo>
                  <a:lnTo>
                    <a:pt x="0" y="4032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ns3:svgBlip ns2:embed="rId3"/>
                  </a:ext>
                </a:extLst>
              </a:blip>
              <a:stretch>
                <a:fillRect/>
              </a:stretch>
            </a:blipFill>
          </ns0:spPr>
          <ns0:txBody>
            <a:bodyPr/>
            <a:lstStyle/>
            <a:p>
              <a:endParaRPr lang="tr-TR"/>
            </a:p>
          </ns0:txBody>
        </ns0:sp>
        <ns0:sp>
          <ns0:nvSpPr>
            <ns0:cNvPr id="9" name="Freeform 9"/>
            <ns0:cNvSpPr/>
            <ns0:nvPr/>
          </ns0:nvSpPr>
          <ns0:spPr>
            <a:xfrm rot="5400000">
              <a:off x="9027228" y="0"/>
              <a:ext cx="4032000" cy="4032000"/>
            </a:xfrm>
            <a:custGeom>
              <a:avLst/>
              <a:gdLst/>
              <a:ahLst/>
              <a:cxnLst/>
              <a:rect l="l" t="t" r="r" b="b"/>
              <a:pathLst>
                <a:path w="4032000" h="4032000">
                  <a:moveTo>
                    <a:pt x="0" y="0"/>
                  </a:moveTo>
                  <a:lnTo>
                    <a:pt x="4032000" y="0"/>
                  </a:lnTo>
                  <a:lnTo>
                    <a:pt x="4032000" y="4032000"/>
                  </a:lnTo>
                  <a:lnTo>
                    <a:pt x="0" y="4032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ns3:svgBlip ns2:embed="rId3"/>
                  </a:ext>
                </a:extLst>
              </a:blip>
              <a:stretch>
                <a:fillRect/>
              </a:stretch>
            </a:blipFill>
          </ns0:spPr>
          <ns0:txBody>
            <a:bodyPr/>
            <a:lstStyle/>
            <a:p>
              <a:endParaRPr lang="tr-TR"/>
            </a:p>
          </ns0:txBody>
        </ns0:sp>
      </ns0:grpSp>
      <ns0:grpSp>
        <ns0:nvGrpSpPr>
          <ns0:cNvPr id="10" name="Group 10"/>
          <ns0:cNvGrpSpPr/>
          <ns0:nvPr/>
        </ns0:nvGrpSpPr>
        <ns0:grpSpPr>
          <a:xfrm>
            <a:off x="619131" y="1493916"/>
            <a:ext cx="9205278" cy="575160"/>
            <a:chOff x="0" y="0"/>
            <a:chExt cx="10341864" cy="646176"/>
          </a:xfrm>
        </ns0:grpSpPr>
        <ns0:sp>
          <ns0:nvSpPr>
            <ns0:cNvPr id="11" name="Freeform 11"/>
            <ns0:cNvSpPr/>
            <ns0:nvPr/>
          </ns0:nvSpPr>
          <ns0:spPr>
            <a:xfrm>
              <a:off x="0" y="0"/>
              <a:ext cx="10341864" cy="646176"/>
            </a:xfrm>
            <a:custGeom>
              <a:avLst/>
              <a:gdLst/>
              <a:ahLst/>
              <a:cxnLst/>
              <a:rect l="l" t="t" r="r" b="b"/>
              <a:pathLst>
                <a:path w="10341864" h="646176">
                  <a:moveTo>
                    <a:pt x="0" y="0"/>
                  </a:moveTo>
                  <a:lnTo>
                    <a:pt x="10341864" y="0"/>
                  </a:lnTo>
                  <a:lnTo>
                    <a:pt x="10341864" y="646176"/>
                  </a:lnTo>
                  <a:lnTo>
                    <a:pt x="0" y="646176"/>
                  </a:lnTo>
                  <a:close/>
                </a:path>
              </a:pathLst>
            </a:custGeom>
            <a:blipFill>
              <a:blip ns2:embed="rId5">
                <a:alphaModFix amt="0"/>
              </a:blip>
              <a:stretch>
                <a:fillRect t="-261852" b="-261852"/>
              </a:stretch>
            </a:blipFill>
          </ns0:spPr>
          <ns0:txBody>
            <a:bodyPr/>
            <a:lstStyle/>
            <a:p>
              <a:endParaRPr lang="tr-TR"/>
            </a:p>
          </ns0:txBody>
        </ns0:sp>
        <ns0:sp>
          <ns0:nvSpPr>
            <ns0:cNvPr id="12" name="TextBox 12"/>
            <ns0:cNvSpPr txBox="1"/>
            <ns0:nvPr/>
          </ns0:nvSpPr>
          <ns0:spPr>
            <a:xfrm>
              <a:off x="0" y="19050"/>
              <a:ext cx="10341864" cy="627126"/>
            </a:xfrm>
            <a:prstGeom prst="rect">
              <a:avLst/>
            </a:prstGeom>
          </ns0:spPr>
          <ns0:txBody>
            <a:bodyPr lIns="0" tIns="0" rIns="0" bIns="0" rtlCol="0" anchor="ctr"/>
            <a:lstStyle/>
            <a:p>
              <a:pPr algn="ctr">
                <a:lnSpc>
                  <a:spcPts val="2160"/>
                </a:lnSpc>
              </a:pPr>
              <a:endParaRPr lang="tr-TR"/>
            </a:p>
          </ns0:txBody>
        </ns0:sp>
      </ns0:grpSp>
      <ns0:grpSp>
        <ns0:nvGrpSpPr>
          <ns0:cNvPr id="13" name="Group 13"/>
          <ns0:cNvGrpSpPr/>
          <ns0:nvPr/>
        </ns0:nvGrpSpPr>
        <ns0:grpSpPr>
          <a:xfrm>
            <a:off x="2276733" y="1035359"/>
            <a:ext cx="5890073" cy="1077214"/>
            <a:chOff x="0" y="0"/>
            <a:chExt cx="6617327" cy="1210219"/>
          </a:xfrm>
        </ns0:grpSpPr>
        <ns0:sp>
          <ns0:nvSpPr>
            <ns0:cNvPr id="14" name="Freeform 14"/>
            <ns0:cNvSpPr/>
            <ns0:nvPr/>
          </ns0:nvSpPr>
          <ns0:spPr>
            <a:xfrm>
              <a:off x="0" y="0"/>
              <a:ext cx="6617329" cy="1210217"/>
            </a:xfrm>
            <a:custGeom>
              <a:avLst/>
              <a:gdLst/>
              <a:ahLst/>
              <a:cxnLst/>
              <a:rect l="l" t="t" r="r" b="b"/>
              <a:pathLst>
                <a:path w="6617329" h="1210217">
                  <a:moveTo>
                    <a:pt x="0" y="0"/>
                  </a:moveTo>
                  <a:lnTo>
                    <a:pt x="6617329" y="0"/>
                  </a:lnTo>
                  <a:lnTo>
                    <a:pt x="6617329" y="1210217"/>
                  </a:lnTo>
                  <a:lnTo>
                    <a:pt x="0" y="1210217"/>
                  </a:lnTo>
                  <a:close/>
                </a:path>
              </a:pathLst>
            </a:custGeom>
            <a:blipFill>
              <a:blip ns2:embed="rId5">
                <a:alphaModFix amt="0"/>
              </a:blip>
              <a:stretch>
                <a:fillRect t="-132605" r="-55320" b="-98357"/>
              </a:stretch>
            </a:blipFill>
          </ns0:spPr>
          <ns0:txBody>
            <a:bodyPr/>
            <a:lstStyle/>
            <a:p>
              <a:endParaRPr lang="tr-TR"/>
            </a:p>
          </ns0:txBody>
        </ns0:sp>
        <ns0:sp>
          <ns0:nvSpPr>
            <ns0:cNvPr id="15" name="TextBox 15"/>
            <ns0:cNvSpPr txBox="1"/>
            <ns0:nvPr/>
          </ns0:nvSpPr>
          <ns0:spPr>
            <a:xfrm>
              <a:off x="0" y="-66675"/>
              <a:ext cx="6617327" cy="1276894"/>
            </a:xfrm>
            <a:prstGeom prst="rect">
              <a:avLst/>
            </a:prstGeom>
          </ns0:spPr>
          <ns0:txBody>
            <a:bodyPr lIns="0" tIns="0" rIns="0" bIns="0" rtlCol="0" anchor="ctr"/>
            <a:lstStyle/>
            <a:p>
              <a:pPr algn="ctr">
                <a:lnSpc>
                  <a:spcPts val="3839"/>
                </a:lnSpc>
              </a:pPr>
              <a:r>
                <a:rPr lang="tr-TR" sz="3199" b="1" spc="0" dirty="0">
                  <a:solidFill>
                    <a:srgbClr val="0070C0"/>
                  </a:solidFill>
                  <a:latin typeface="Arial Bold" panose="020B0604020202020204" pitchFamily="34" charset="0"/>
                  <a:ea typeface="Arial Bold"/>
                  <a:cs typeface="Arial Bold" panose="020B0604020202020204" pitchFamily="34" charset="0"/>
                  <a:sym typeface="Arial Bold"/>
                </a:rPr>
                <a:t>ŞEHİT ZEKİ BURAK OKAY ORTAOKULU</a:t>
              </a:r>
            </a:p>
          </ns0:txBody>
        </ns0:sp>
      </ns0:grpSp>
      <ns0:grpSp>
        <ns0:nvGrpSpPr>
          <ns0:cNvPr id="16" name="Group 16"/>
          <ns0:cNvGrpSpPr/>
          <ns0:nvPr/>
        </ns0:nvGrpSpPr>
        <ns0:grpSpPr>
          <a:xfrm>
            <a:off x="1137217" y="955309"/>
            <a:ext cx="1157264" cy="1157264"/>
            <a:chOff x="0" y="0"/>
            <a:chExt cx="1525194" cy="1525194"/>
          </a:xfrm>
        </ns0:grpSpPr>
        <ns0:sp>
          <ns0:nvSpPr>
            <ns0:cNvPr id="17" name="Freeform 17"/>
            <ns0:cNvSpPr/>
            <ns0:nvPr/>
          </ns0:nvSpPr>
          <ns0:spPr>
            <a:xfrm>
              <a:off x="0" y="0"/>
              <a:ext cx="1525143" cy="1525143"/>
            </a:xfrm>
            <a:custGeom>
              <a:avLst/>
              <a:gdLst/>
              <a:ahLst/>
              <a:cxnLst/>
              <a:rect l="l" t="t" r="r" b="b"/>
              <a:pathLst>
                <a:path w="1525143" h="1525143">
                  <a:moveTo>
                    <a:pt x="0" y="0"/>
                  </a:moveTo>
                  <a:lnTo>
                    <a:pt x="1525143" y="0"/>
                  </a:lnTo>
                  <a:lnTo>
                    <a:pt x="1525143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ns2:embed="rId6"/>
              <a:stretch>
                <a:fillRect r="-3" b="-3"/>
              </a:stretch>
            </a:blipFill>
          </ns0:spPr>
          <ns0:txBody>
            <a:bodyPr/>
            <a:lstStyle/>
            <a:p>
              <a:endParaRPr lang="tr-TR"/>
            </a:p>
          </ns0:txBody>
        </ns0:sp>
      </ns0:grpSp>
      <ns0:sp>
        <ns0:nvSpPr>
          <ns0:cNvPr id="18" name="TextBox 18"/>
          <ns0:cNvSpPr txBox="1"/>
          <ns0:nvPr/>
        </ns0:nvSpPr>
        <ns0:spPr>
          <a:xfrm>
            <a:off x="1034132" y="3084211"/>
            <a:ext cx="8636414" cy="1745672"/>
          </a:xfrm>
          <a:prstGeom prst="rect">
            <a:avLst/>
          </a:prstGeom>
        </ns0:spPr>
        <ns0:txBody>
          <a:bodyPr lIns="0" tIns="0" rIns="0" bIns="0" rtlCol="0" anchor="t">
            <a:spAutoFit/>
          </a:bodyPr>
          <a:lstStyle/>
          <a:p>
            <a:pPr algn="just">
              <a:lnSpc>
                <a:spcPts val="3518"/>
              </a:lnSpc>
            </a:pPr>
            <a:r>
              <a:rPr lang="tr-TR" sz="2198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        Sevgili öğrencimiz </a:t>
            </a:r>
            <a:r>
              <a:rPr lang="tr-TR" sz="2198" b="1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...... ...... ...... (6/G),</a:t>
            </a:r>
          </a:p>
          <a:p>
            <a:pPr algn="just">
              <a:lnSpc>
                <a:spcPts val="3518"/>
              </a:lnSpc>
            </a:pPr>
            <a:r>
              <a:rPr lang="tr-TR" sz="2198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23 Nisan Ulusal Egemenlik ve Çocuk Bayramı’nın coşkusuna katılarak bizlere mutluluk ve gurur verdin. Bu belge, geleceğe umutla yürüyen ışık saçan adımlarının bir hatırası olarak verilmektedir.</a:t>
            </a:r>
          </a:p>
        </ns0:txBody>
      </ns0:sp>
      <ns0:sp>
        <ns0:nvSpPr>
          <ns0:cNvPr id="19" name="TextBox 19"/>
          <ns0:cNvSpPr txBox="1"/>
          <ns0:nvPr/>
        </ns0:nvSpPr>
        <ns0:spPr>
          <a:xfrm>
            <a:off x="7030094" y="5830097"/>
            <a:ext cx="2484120" cy="774700"/>
          </a:xfrm>
          <a:prstGeom prst="rect">
            <a:avLst/>
          </a:prstGeom>
        </ns0:spPr>
        <ns0:txBody>
          <a:bodyPr lIns="0" tIns="0" rIns="0" bIns="0" rtlCol="0" anchor="t">
            <a:spAutoFit/>
          </a:bodyPr>
          <a:lstStyle/>
          <a:p>
            <a:pPr algn="ctr">
              <a:lnSpc>
                <a:spcPts val="3199"/>
              </a:lnSpc>
            </a:pPr>
            <a:r>
              <a:rPr lang="tr-TR" sz="1999" b="1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...... ......</a:t>
            </a:r>
          </a:p>
          <a:p>
            <a:pPr algn="ctr">
              <a:lnSpc>
                <a:spcPts val="3199"/>
              </a:lnSpc>
            </a:pPr>
            <a:r>
              <a:rPr lang="tr-TR" sz="1999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Okul Müdürü</a:t>
            </a:r>
          </a:p>
        </ns0:txBody>
      </ns0:sp>
      <ns0:grpSp>
        <ns0:nvGrpSpPr>
          <ns0:cNvPr id="20" name="Group 20"/>
          <ns0:cNvGrpSpPr/>
          <ns0:nvPr/>
        </ns0:nvGrpSpPr>
        <ns0:grpSpPr>
          <a:xfrm>
            <a:off x="8276323" y="995334"/>
            <a:ext cx="1237891" cy="1157264"/>
            <a:chOff x="0" y="0"/>
            <a:chExt cx="1631455" cy="1525194"/>
          </a:xfrm>
        </ns0:grpSpPr>
        <ns0:sp>
          <ns0:nvSpPr>
            <ns0:cNvPr id="21" name="Freeform 21"/>
            <ns0:cNvSpPr/>
            <ns0:nvPr/>
          </ns0:nvSpPr>
          <ns0:spPr>
            <a:xfrm>
              <a:off x="0" y="0"/>
              <a:ext cx="1631442" cy="1525143"/>
            </a:xfrm>
            <a:custGeom>
              <a:avLst/>
              <a:gdLst/>
              <a:ahLst/>
              <a:cxnLst/>
              <a:rect l="l" t="t" r="r" b="b"/>
              <a:pathLst>
                <a:path w="1631442" h="1525143">
                  <a:moveTo>
                    <a:pt x="0" y="0"/>
                  </a:moveTo>
                  <a:lnTo>
                    <a:pt x="1631442" y="0"/>
                  </a:lnTo>
                  <a:lnTo>
                    <a:pt x="1631442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ns2:embed="rId7"/>
              <a:stretch>
                <a:fillRect t="-2539" b="-64"/>
              </a:stretch>
            </a:blipFill>
          </ns0:spPr>
          <ns0:txBody>
            <a:bodyPr/>
            <a:lstStyle/>
            <a:p>
              <a:endParaRPr lang="tr-TR"/>
            </a:p>
          </ns0:txBody>
        </ns0:sp>
      </ns0:grpSp>
    </ns0:spTree>
  </ns0:cSld>
  <ns0:clrMapOvr>
    <a:masterClrMapping/>
  </ns0:clrMapOvr>
</ns0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Özel</PresentationFormat>
  <Paragraphs>5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Calibri</vt:lpstr>
      <vt:lpstr>Arial</vt:lpstr>
      <vt:lpstr>Arial Bold</vt:lpstr>
      <vt:lpstr>Office Theme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Belgeler</dc:title>
  <cp:lastModifiedBy>Mürsel Eren</cp:lastModifiedBy>
  <cp:revision>3</cp:revision>
  <dcterms:created xsi:type="dcterms:W3CDTF">2006-08-16T00:00:00Z</dcterms:created>
  <dcterms:modified xsi:type="dcterms:W3CDTF">2026-08-17T19:48:55Z</dcterms:modified>
  <dc:identifier>DAHH8g-d5g0</dc:identifier>
</cp:coreProperties>
</file>