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9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947" autoAdjust="0"/>
    <p:restoredTop sz="94564" autoAdjust="0"/>
  </p:normalViewPr>
  <p:slideViewPr>
    <p:cSldViewPr>
      <p:cViewPr varScale="1">
        <p:scale>
          <a:sx n="77" d="100"/>
          <a:sy n="77" d="100"/>
        </p:scale>
        <p:origin x="216" y="8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teknolojitasarimci.com/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46000" y="242984"/>
            <a:ext cx="5099645" cy="7074031"/>
          </a:xfrm>
          <a:custGeom>
            <a:avLst/>
            <a:gdLst/>
            <a:ahLst/>
            <a:cxnLst/>
            <a:rect l="l" t="t" r="r" b="b"/>
            <a:pathLst>
              <a:path w="5099645" h="7074031">
                <a:moveTo>
                  <a:pt x="0" y="0"/>
                </a:moveTo>
                <a:lnTo>
                  <a:pt x="5099645" y="0"/>
                </a:lnTo>
                <a:lnTo>
                  <a:pt x="5099645" y="7074032"/>
                </a:lnTo>
                <a:lnTo>
                  <a:pt x="0" y="7074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4811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tr-TR" noProof="0" dirty="0"/>
          </a:p>
        </p:txBody>
      </p:sp>
      <p:sp>
        <p:nvSpPr>
          <p:cNvPr id="3" name="Freeform 3"/>
          <p:cNvSpPr/>
          <p:nvPr/>
        </p:nvSpPr>
        <p:spPr>
          <a:xfrm flipH="1">
            <a:off x="283117" y="242984"/>
            <a:ext cx="5062883" cy="7074031"/>
          </a:xfrm>
          <a:custGeom>
            <a:avLst/>
            <a:gdLst/>
            <a:ahLst/>
            <a:cxnLst/>
            <a:rect l="l" t="t" r="r" b="b"/>
            <a:pathLst>
              <a:path w="5062883" h="7074031">
                <a:moveTo>
                  <a:pt x="5062883" y="0"/>
                </a:moveTo>
                <a:lnTo>
                  <a:pt x="0" y="0"/>
                </a:lnTo>
                <a:lnTo>
                  <a:pt x="0" y="7074032"/>
                </a:lnTo>
                <a:lnTo>
                  <a:pt x="5062883" y="7074032"/>
                </a:lnTo>
                <a:lnTo>
                  <a:pt x="5062883" y="0"/>
                </a:lnTo>
                <a:close/>
              </a:path>
            </a:pathLst>
          </a:custGeom>
          <a:blipFill>
            <a:blip r:embed="rId2"/>
            <a:stretch>
              <a:fillRect l="-86153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tr-TR" noProof="0" dirty="0"/>
          </a:p>
        </p:txBody>
      </p:sp>
      <p:grpSp>
        <p:nvGrpSpPr>
          <p:cNvPr id="4" name="Group 4"/>
          <p:cNvGrpSpPr/>
          <p:nvPr/>
        </p:nvGrpSpPr>
        <p:grpSpPr>
          <a:xfrm>
            <a:off x="2648069" y="2177978"/>
            <a:ext cx="5114393" cy="741918"/>
            <a:chOff x="0" y="0"/>
            <a:chExt cx="6317893" cy="91650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17893" cy="916504"/>
            </a:xfrm>
            <a:custGeom>
              <a:avLst/>
              <a:gdLst/>
              <a:ahLst/>
              <a:cxnLst/>
              <a:rect l="l" t="t" r="r" b="b"/>
              <a:pathLst>
                <a:path w="6317893" h="916504">
                  <a:moveTo>
                    <a:pt x="0" y="0"/>
                  </a:moveTo>
                  <a:lnTo>
                    <a:pt x="6317893" y="0"/>
                  </a:lnTo>
                  <a:lnTo>
                    <a:pt x="6317893" y="916504"/>
                  </a:lnTo>
                  <a:lnTo>
                    <a:pt x="0" y="916504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4617" r="-63691" b="-155122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9525"/>
              <a:ext cx="6317893" cy="90697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331"/>
                </a:lnSpc>
              </a:pPr>
              <a:r>
                <a:rPr lang="tr-TR" sz="2000" b="1" spc="0" noProof="0" dirty="0">
                  <a:solidFill>
                    <a:srgbClr val="3694B1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ŞEHİT ZEKİ BURAK ORTAOKULU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152896" y="1533816"/>
            <a:ext cx="8320196" cy="644161"/>
            <a:chOff x="0" y="0"/>
            <a:chExt cx="10278072" cy="79574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78073" cy="795741"/>
            </a:xfrm>
            <a:custGeom>
              <a:avLst/>
              <a:gdLst/>
              <a:ahLst/>
              <a:cxnLst/>
              <a:rect l="l" t="t" r="r" b="b"/>
              <a:pathLst>
                <a:path w="10278073" h="795741">
                  <a:moveTo>
                    <a:pt x="0" y="0"/>
                  </a:moveTo>
                  <a:lnTo>
                    <a:pt x="10278073" y="0"/>
                  </a:lnTo>
                  <a:lnTo>
                    <a:pt x="10278073" y="795741"/>
                  </a:lnTo>
                  <a:lnTo>
                    <a:pt x="0" y="79574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01675" b="-201675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10278072" cy="81479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664"/>
                </a:lnSpc>
              </a:pPr>
              <a:r>
                <a:rPr lang="tr-TR" sz="3053" b="1" spc="0" noProof="0" dirty="0">
                  <a:solidFill>
                    <a:srgbClr val="15588D"/>
                  </a:solidFill>
                  <a:latin typeface="Arial" panose="020B0604020202020204" pitchFamily="34" charset="0"/>
                  <a:ea typeface="Arial Bold"/>
                  <a:cs typeface="Arial" panose="020B0604020202020204" pitchFamily="34" charset="0"/>
                  <a:sym typeface="Arial Bold"/>
                </a:rPr>
                <a:t>KİTAP KURDU BELGESİ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13410" y="1533816"/>
            <a:ext cx="1234659" cy="1234659"/>
            <a:chOff x="0" y="0"/>
            <a:chExt cx="1525194" cy="152519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3" b="-3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501168" y="3137032"/>
            <a:ext cx="7689664" cy="1945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08"/>
              </a:lnSpc>
            </a:pP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        Sevgili öğrencimiz </a:t>
            </a:r>
            <a:r>
              <a:rPr lang="tr-TR" sz="1726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 (5/A),</a:t>
            </a:r>
          </a:p>
          <a:p>
            <a:pPr algn="just">
              <a:lnSpc>
                <a:spcPts val="3108"/>
              </a:lnSpc>
            </a:pP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2024 - 2025 Eğitim - Öğretim yılında kitap okumayı çok sevdiğin ve düzenli olarak kitap okuduğun için bir </a:t>
            </a:r>
            <a:r>
              <a:rPr lang="tr-TR" sz="1726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kitap kurdu </a:t>
            </a: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oldun ve bu belgeyi almaya hak kazandın. Kazandığın bu unvanı hayatın boyunca taşımanı ve başarılarının devamını dileriz.  </a:t>
            </a:r>
            <a:r>
              <a:rPr lang="tr-TR" sz="1726" u="sng" noProof="0" dirty="0">
                <a:solidFill>
                  <a:srgbClr val="4BB9B4"/>
                </a:solidFill>
                <a:latin typeface="Arial"/>
                <a:ea typeface="Arial"/>
                <a:cs typeface="Arial"/>
                <a:sym typeface="Arial"/>
                <a:hlinkClick r:id="rId5" tooltip="http://www.teknolojitasarimci.com/"/>
              </a:rPr>
              <a:t>www.teknolojitasarimci.com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421850" y="5555940"/>
            <a:ext cx="2681225" cy="551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2"/>
              </a:lnSpc>
            </a:pPr>
            <a:r>
              <a:rPr lang="tr-TR" sz="1726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……</a:t>
            </a:r>
          </a:p>
          <a:p>
            <a:pPr algn="ctr">
              <a:lnSpc>
                <a:spcPts val="2072"/>
              </a:lnSpc>
            </a:pP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Okul Müdürü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13410" y="5555940"/>
            <a:ext cx="3585932" cy="551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2"/>
              </a:lnSpc>
            </a:pPr>
            <a:r>
              <a:rPr lang="tr-TR" sz="1726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………….</a:t>
            </a:r>
          </a:p>
          <a:p>
            <a:pPr algn="ctr">
              <a:lnSpc>
                <a:spcPts val="2072"/>
              </a:lnSpc>
            </a:pPr>
            <a:r>
              <a:rPr lang="tr-TR" sz="1726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Türkçe Öğretmeni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7947209" y="1533816"/>
            <a:ext cx="1320678" cy="1234659"/>
            <a:chOff x="0" y="0"/>
            <a:chExt cx="1631455" cy="152519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631442" cy="1525143"/>
            </a:xfrm>
            <a:custGeom>
              <a:avLst/>
              <a:gdLst/>
              <a:ahLst/>
              <a:cxnLst/>
              <a:rect l="l" t="t" r="r" b="b"/>
              <a:pathLst>
                <a:path w="1631442" h="1525143">
                  <a:moveTo>
                    <a:pt x="0" y="0"/>
                  </a:moveTo>
                  <a:lnTo>
                    <a:pt x="1631442" y="0"/>
                  </a:lnTo>
                  <a:lnTo>
                    <a:pt x="1631442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2539" b="-64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67</Words>
  <Application>Microsoft Macintosh PowerPoint</Application>
  <PresentationFormat>Özel</PresentationFormat>
  <Paragraphs>8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Calibri</vt:lpstr>
      <vt:lpstr>Arial</vt:lpstr>
      <vt:lpstr>Arial Bold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5</cp:revision>
  <dcterms:created xsi:type="dcterms:W3CDTF">2006-08-16T00:00:00Z</dcterms:created>
  <dcterms:modified xsi:type="dcterms:W3CDTF">2026-08-17T20:05:17Z</dcterms:modified>
  <dc:identifier>DAHH8g-d5g0</dc:identifier>
</cp:coreProperties>
</file>