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0693400" cy="7556500"/>
  <p:notesSz cx="6858000" cy="9144000"/>
  <p:embeddedFontLst>
    <p:embeddedFont>
      <p:font typeface="Arial Bold" panose="020B0704020202020204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360" autoAdjust="0"/>
    <p:restoredTop sz="94589" autoAdjust="0"/>
  </p:normalViewPr>
  <p:slideViewPr>
    <p:cSldViewPr>
      <p:cViewPr varScale="1">
        <p:scale>
          <a:sx n="89" d="100"/>
          <a:sy n="89" d="100"/>
        </p:scale>
        <p:origin x="176" y="6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www.teknolojitasarimci.com/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0692000" cy="7560000"/>
            <a:chOff x="0" y="0"/>
            <a:chExt cx="14256000" cy="1008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135809" cy="10080000"/>
            </a:xfrm>
            <a:custGeom>
              <a:avLst/>
              <a:gdLst/>
              <a:ahLst/>
              <a:cxnLst/>
              <a:rect l="l" t="t" r="r" b="b"/>
              <a:pathLst>
                <a:path w="7135809" h="10080000">
                  <a:moveTo>
                    <a:pt x="0" y="0"/>
                  </a:moveTo>
                  <a:lnTo>
                    <a:pt x="7135809" y="0"/>
                  </a:lnTo>
                  <a:lnTo>
                    <a:pt x="7135809" y="10080000"/>
                  </a:lnTo>
                  <a:lnTo>
                    <a:pt x="0" y="10080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268" r="-86931"/>
              </a:stretch>
            </a:blipFill>
          </p:spPr>
          <p:txBody>
            <a:bodyPr/>
            <a:lstStyle/>
            <a:p>
              <a:endParaRPr lang="tr-TR"/>
            </a:p>
          </p:txBody>
        </p:sp>
        <p:sp>
          <p:nvSpPr>
            <p:cNvPr id="4" name="Freeform 4"/>
            <p:cNvSpPr/>
            <p:nvPr/>
          </p:nvSpPr>
          <p:spPr>
            <a:xfrm>
              <a:off x="7135809" y="0"/>
              <a:ext cx="7120191" cy="10080000"/>
            </a:xfrm>
            <a:custGeom>
              <a:avLst/>
              <a:gdLst/>
              <a:ahLst/>
              <a:cxnLst/>
              <a:rect l="l" t="t" r="r" b="b"/>
              <a:pathLst>
                <a:path w="7120191" h="10080000">
                  <a:moveTo>
                    <a:pt x="0" y="0"/>
                  </a:moveTo>
                  <a:lnTo>
                    <a:pt x="7120191" y="0"/>
                  </a:lnTo>
                  <a:lnTo>
                    <a:pt x="7120191" y="10080000"/>
                  </a:lnTo>
                  <a:lnTo>
                    <a:pt x="0" y="10080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87384" r="-1228"/>
              </a:stretch>
            </a:blip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648028" y="2042518"/>
            <a:ext cx="5340142" cy="770416"/>
            <a:chOff x="-50" y="0"/>
            <a:chExt cx="6596764" cy="9517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17893" cy="916504"/>
            </a:xfrm>
            <a:custGeom>
              <a:avLst/>
              <a:gdLst/>
              <a:ahLst/>
              <a:cxnLst/>
              <a:rect l="l" t="t" r="r" b="b"/>
              <a:pathLst>
                <a:path w="6317893" h="916504">
                  <a:moveTo>
                    <a:pt x="0" y="0"/>
                  </a:moveTo>
                  <a:lnTo>
                    <a:pt x="6317893" y="0"/>
                  </a:lnTo>
                  <a:lnTo>
                    <a:pt x="6317893" y="916504"/>
                  </a:lnTo>
                  <a:lnTo>
                    <a:pt x="0" y="916504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4617" r="-63691" b="-155122"/>
              </a:stretch>
            </a:blipFill>
          </p:spPr>
          <p:txBody>
            <a:bodyPr/>
            <a:lstStyle/>
            <a:p>
              <a:endParaRPr lang="tr-T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-50" y="44730"/>
              <a:ext cx="6596764" cy="9069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2331"/>
                </a:lnSpc>
              </a:pPr>
              <a:r>
                <a:rPr lang="tr-TR" sz="2158" b="1" spc="0" dirty="0">
                  <a:solidFill>
                    <a:srgbClr val="3694B1"/>
                  </a:solidFill>
                  <a:latin typeface="Arial" panose="020B0604020202020204" pitchFamily="34" charset="0"/>
                  <a:ea typeface="Arial Bold"/>
                  <a:cs typeface="Arial" panose="020B0604020202020204" pitchFamily="34" charset="0"/>
                  <a:sym typeface="Arial Bold"/>
                </a:rPr>
                <a:t>ŞEHİT ZEKİ BURAK OKAY ORTAOKULU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52896" y="1533816"/>
            <a:ext cx="8320196" cy="644161"/>
            <a:chOff x="0" y="0"/>
            <a:chExt cx="10278072" cy="79574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278073" cy="795741"/>
            </a:xfrm>
            <a:custGeom>
              <a:avLst/>
              <a:gdLst/>
              <a:ahLst/>
              <a:cxnLst/>
              <a:rect l="l" t="t" r="r" b="b"/>
              <a:pathLst>
                <a:path w="10278073" h="795741">
                  <a:moveTo>
                    <a:pt x="0" y="0"/>
                  </a:moveTo>
                  <a:lnTo>
                    <a:pt x="10278073" y="0"/>
                  </a:lnTo>
                  <a:lnTo>
                    <a:pt x="10278073" y="795741"/>
                  </a:lnTo>
                  <a:lnTo>
                    <a:pt x="0" y="79574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01675" b="-201675"/>
              </a:stretch>
            </a:blipFill>
          </p:spPr>
          <p:txBody>
            <a:bodyPr/>
            <a:lstStyle/>
            <a:p>
              <a:endParaRPr lang="tr-T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19050"/>
              <a:ext cx="10278072" cy="81479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664"/>
                </a:lnSpc>
              </a:pPr>
              <a:r>
                <a:rPr lang="tr-TR" sz="3053" b="1" spc="0" dirty="0">
                  <a:solidFill>
                    <a:srgbClr val="15588D"/>
                  </a:solidFill>
                  <a:latin typeface="Arial" panose="020B0604020202020204" pitchFamily="34" charset="0"/>
                  <a:ea typeface="Arial Bold"/>
                  <a:cs typeface="Arial" panose="020B0604020202020204" pitchFamily="34" charset="0"/>
                  <a:sym typeface="Arial Bold"/>
                </a:rPr>
                <a:t>KİTAP KURDU BELGESİ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413410" y="1398028"/>
            <a:ext cx="1234659" cy="1234659"/>
            <a:chOff x="0" y="0"/>
            <a:chExt cx="1525194" cy="152519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525143" cy="1525143"/>
            </a:xfrm>
            <a:custGeom>
              <a:avLst/>
              <a:gdLst/>
              <a:ahLst/>
              <a:cxnLst/>
              <a:rect l="l" t="t" r="r" b="b"/>
              <a:pathLst>
                <a:path w="1525143" h="1525143">
                  <a:moveTo>
                    <a:pt x="0" y="0"/>
                  </a:moveTo>
                  <a:lnTo>
                    <a:pt x="1525143" y="0"/>
                  </a:lnTo>
                  <a:lnTo>
                    <a:pt x="1525143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3" b="-3"/>
              </a:stretch>
            </a:blip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413410" y="3145012"/>
            <a:ext cx="7854477" cy="19455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108"/>
              </a:lnSpc>
            </a:pPr>
            <a:r>
              <a:rPr lang="tr-TR" sz="1726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        Sevgili öğrencimiz </a:t>
            </a:r>
            <a:r>
              <a:rPr lang="tr-TR" sz="1726" b="1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...... ...... (5/A),</a:t>
            </a:r>
          </a:p>
          <a:p>
            <a:pPr algn="just">
              <a:lnSpc>
                <a:spcPts val="3108"/>
              </a:lnSpc>
            </a:pPr>
            <a:r>
              <a:rPr lang="tr-TR" sz="1726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2024 - 2025 Eğitim - Öğretim yılında kitap okumayı çok sevdiğin ve düzenli olarak kitap okuduğun için bir </a:t>
            </a:r>
            <a:r>
              <a:rPr lang="tr-TR" sz="1726" b="1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kitap kurdu </a:t>
            </a:r>
            <a:r>
              <a:rPr lang="tr-TR" sz="1726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oldun ve bu belgeyi almaya hak kazandın. Kazandığın bu unvanı hayatın boyunca taşımanı ve başarılarının devamını dileriz.  </a:t>
            </a:r>
            <a:r>
              <a:rPr lang="tr-TR" sz="1726" u="sng" dirty="0">
                <a:solidFill>
                  <a:srgbClr val="4BB9B4"/>
                </a:solidFill>
                <a:latin typeface="Arial"/>
                <a:ea typeface="Arial"/>
                <a:cs typeface="Arial"/>
                <a:sym typeface="Arial"/>
                <a:hlinkClick r:id="rId5" tooltip="http://www.teknolojitasarimci.com/"/>
              </a:rPr>
              <a:t>www.teknolojitasarimci.com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421850" y="5555940"/>
            <a:ext cx="2681225" cy="5515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2"/>
              </a:lnSpc>
            </a:pPr>
            <a:r>
              <a:rPr lang="tr-TR" sz="1726" b="1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……</a:t>
            </a:r>
          </a:p>
          <a:p>
            <a:pPr algn="ctr">
              <a:lnSpc>
                <a:spcPts val="2072"/>
              </a:lnSpc>
            </a:pPr>
            <a:r>
              <a:rPr lang="tr-TR" sz="1726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Okul Müdürü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413410" y="5555940"/>
            <a:ext cx="3585932" cy="5515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2"/>
              </a:lnSpc>
            </a:pPr>
            <a:r>
              <a:rPr lang="tr-TR" sz="1726" b="1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………….</a:t>
            </a:r>
          </a:p>
          <a:p>
            <a:pPr algn="ctr">
              <a:lnSpc>
                <a:spcPts val="2072"/>
              </a:lnSpc>
            </a:pPr>
            <a:r>
              <a:rPr lang="tr-TR" sz="1726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Türkçe Öğretmeni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7947209" y="1398028"/>
            <a:ext cx="1320678" cy="1234659"/>
            <a:chOff x="0" y="0"/>
            <a:chExt cx="1631455" cy="152519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631442" cy="1525143"/>
            </a:xfrm>
            <a:custGeom>
              <a:avLst/>
              <a:gdLst/>
              <a:ahLst/>
              <a:cxnLst/>
              <a:rect l="l" t="t" r="r" b="b"/>
              <a:pathLst>
                <a:path w="1631442" h="1525143">
                  <a:moveTo>
                    <a:pt x="0" y="0"/>
                  </a:moveTo>
                  <a:lnTo>
                    <a:pt x="1631442" y="0"/>
                  </a:lnTo>
                  <a:lnTo>
                    <a:pt x="1631442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2539" b="-64"/>
              </a:stretch>
            </a:blipFill>
          </p:spPr>
          <p:txBody>
            <a:bodyPr/>
            <a:lstStyle/>
            <a:p>
              <a:endParaRPr lang="tr-TR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68</Words>
  <Application>Microsoft Macintosh PowerPoint</Application>
  <PresentationFormat>Özel</PresentationFormat>
  <Paragraphs>8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Calibri</vt:lpstr>
      <vt:lpstr>Arial</vt:lpstr>
      <vt:lpstr>Arial Bold</vt:lpstr>
      <vt:lpstr>Office Theme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Belgeler</dc:title>
  <cp:lastModifiedBy>Mürsel Eren</cp:lastModifiedBy>
  <cp:revision>4</cp:revision>
  <dcterms:created xsi:type="dcterms:W3CDTF">2006-08-16T00:00:00Z</dcterms:created>
  <dcterms:modified xsi:type="dcterms:W3CDTF">2026-08-17T20:08:03Z</dcterms:modified>
  <dc:identifier>DAHH8g-d5g0</dc:identifier>
</cp:coreProperties>
</file>