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5" r:id="rId2"/>
  </p:sldIdLst>
  <p:sldSz cx="10693400" cy="7556500"/>
  <p:notesSz cx="6858000" cy="9144000"/>
  <p:embeddedFontLst>
    <p:embeddedFont>
      <p:font typeface="Arial Bold" panose="020B0704020202020204"/>
      <p:regular r:id="rId3"/>
      <p:bold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17" autoAdjust="0"/>
    <p:restoredTop sz="94564" autoAdjust="0"/>
  </p:normalViewPr>
  <p:slideViewPr>
    <p:cSldViewPr>
      <p:cViewPr varScale="1">
        <p:scale>
          <a:sx n="104" d="100"/>
          <a:sy n="104" d="100"/>
        </p:scale>
        <p:origin x="1560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4000" y="0"/>
            <a:ext cx="10920000" cy="7560000"/>
            <a:chOff x="0" y="0"/>
            <a:chExt cx="13208000" cy="9144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208000" cy="9144000"/>
            </a:xfrm>
            <a:custGeom>
              <a:avLst/>
              <a:gdLst/>
              <a:ahLst/>
              <a:cxnLst/>
              <a:rect l="l" t="t" r="r" b="b"/>
              <a:pathLst>
                <a:path w="13208000" h="9144000">
                  <a:moveTo>
                    <a:pt x="0" y="0"/>
                  </a:moveTo>
                  <a:lnTo>
                    <a:pt x="13208000" y="0"/>
                  </a:lnTo>
                  <a:lnTo>
                    <a:pt x="13208000" y="9144000"/>
                  </a:lnTo>
                  <a:lnTo>
                    <a:pt x="0" y="9144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tr-TR" noProof="0" dirty="0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1213501" y="1239488"/>
            <a:ext cx="1234659" cy="1234659"/>
            <a:chOff x="0" y="0"/>
            <a:chExt cx="1525194" cy="152519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525143" cy="1525143"/>
            </a:xfrm>
            <a:custGeom>
              <a:avLst/>
              <a:gdLst/>
              <a:ahLst/>
              <a:cxnLst/>
              <a:rect l="l" t="t" r="r" b="b"/>
              <a:pathLst>
                <a:path w="1525143" h="1525143">
                  <a:moveTo>
                    <a:pt x="0" y="0"/>
                  </a:moveTo>
                  <a:lnTo>
                    <a:pt x="1525143" y="0"/>
                  </a:lnTo>
                  <a:lnTo>
                    <a:pt x="1525143" y="1525143"/>
                  </a:lnTo>
                  <a:lnTo>
                    <a:pt x="0" y="15251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r="-3" b="-3"/>
              </a:stretch>
            </a:blipFill>
          </p:spPr>
          <p:txBody>
            <a:bodyPr/>
            <a:lstStyle/>
            <a:p>
              <a:endParaRPr lang="tr-TR" noProof="0" dirty="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8211456" y="1194181"/>
            <a:ext cx="1322518" cy="1240272"/>
            <a:chOff x="0" y="0"/>
            <a:chExt cx="1633728" cy="153212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633728" cy="1532128"/>
            </a:xfrm>
            <a:custGeom>
              <a:avLst/>
              <a:gdLst/>
              <a:ahLst/>
              <a:cxnLst/>
              <a:rect l="l" t="t" r="r" b="b"/>
              <a:pathLst>
                <a:path w="1633728" h="1532128">
                  <a:moveTo>
                    <a:pt x="0" y="0"/>
                  </a:moveTo>
                  <a:lnTo>
                    <a:pt x="1633728" y="0"/>
                  </a:lnTo>
                  <a:lnTo>
                    <a:pt x="1633728" y="1532128"/>
                  </a:lnTo>
                  <a:lnTo>
                    <a:pt x="0" y="15321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tr-TR" noProof="0" dirty="0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488851" y="1748641"/>
            <a:ext cx="5749058" cy="10540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14"/>
              </a:lnSpc>
            </a:pPr>
            <a:r>
              <a:rPr lang="tr-TR" sz="4749" b="1" spc="0" noProof="0" dirty="0">
                <a:solidFill>
                  <a:srgbClr val="15588D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BAŞARI BELGESİ</a:t>
            </a:r>
          </a:p>
          <a:p>
            <a:pPr algn="ctr">
              <a:lnSpc>
                <a:spcPts val="5396"/>
              </a:lnSpc>
            </a:pPr>
            <a:r>
              <a:rPr lang="tr-TR" sz="2158" b="1" spc="0" noProof="0" dirty="0">
                <a:solidFill>
                  <a:srgbClr val="3694B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ŞEHİT ZEKİ BURAK OKAY ORTAOKULU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358100" y="3330330"/>
            <a:ext cx="3000514" cy="343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68"/>
              </a:lnSpc>
            </a:pPr>
            <a:r>
              <a:rPr lang="tr-TR" sz="1834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Sevgili öğrencimiz </a:t>
            </a:r>
            <a:r>
              <a:rPr lang="tr-TR" sz="1834" b="1" noProof="0" dirty="0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…………</a:t>
            </a:r>
            <a:r>
              <a:rPr lang="tr-TR" sz="1834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387595" y="3678520"/>
            <a:ext cx="8075925" cy="12437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306"/>
              </a:lnSpc>
            </a:pPr>
            <a:r>
              <a:rPr lang="tr-TR" sz="1834" noProof="0" dirty="0">
                <a:solidFill>
                  <a:srgbClr val="0070C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2024-2025 Eğitim-Öğretim yılında, okulumuzda düzenlenen </a:t>
            </a:r>
            <a:r>
              <a:rPr lang="tr-TR" sz="1834" b="1" noProof="0" dirty="0">
                <a:solidFill>
                  <a:srgbClr val="0070C0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«Engelsiz Yaşam İçin Yenilikçi Tasarımlar» </a:t>
            </a:r>
            <a:r>
              <a:rPr lang="tr-TR" sz="1834" noProof="0" dirty="0">
                <a:solidFill>
                  <a:srgbClr val="0070C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yarışmasında başarılı olup bu belgeyi almaya hak kazanmıştır.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87595" y="5001572"/>
            <a:ext cx="66075" cy="331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68"/>
              </a:lnSpc>
            </a:pPr>
            <a:r>
              <a:rPr lang="tr-TR" sz="1834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358100" y="5001572"/>
            <a:ext cx="5687229" cy="331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68"/>
              </a:lnSpc>
            </a:pPr>
            <a:r>
              <a:rPr lang="tr-TR" sz="1834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Öğrencimizi tebrik eder, başarılarının devamını dileriz.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155045" y="5555562"/>
            <a:ext cx="1803668" cy="3481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19"/>
              </a:lnSpc>
            </a:pPr>
            <a:r>
              <a:rPr lang="tr-TR" sz="1942" b="1" noProof="0" dirty="0">
                <a:solidFill>
                  <a:srgbClr val="0070C0"/>
                </a:solidFill>
                <a:latin typeface="Arial Bold"/>
                <a:ea typeface="Arial Bold"/>
                <a:cs typeface="Arial Bold"/>
                <a:sym typeface="Arial Bold"/>
              </a:rPr>
              <a:t>...... ......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40433" y="5829195"/>
            <a:ext cx="69961" cy="3481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19"/>
              </a:lnSpc>
            </a:pPr>
            <a:r>
              <a:rPr lang="tr-TR" sz="1942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333242" y="5829195"/>
            <a:ext cx="1440274" cy="3481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19"/>
              </a:lnSpc>
            </a:pPr>
            <a:r>
              <a:rPr lang="tr-TR" sz="1942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Okul</a:t>
            </a:r>
            <a:r>
              <a:rPr lang="tr-TR" sz="1942" noProof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1942" noProof="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Müdürü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46</Words>
  <Application>Microsoft Macintosh PowerPoint</Application>
  <PresentationFormat>Özel</PresentationFormat>
  <Paragraphs>9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Calibri</vt:lpstr>
      <vt:lpstr>Arial</vt:lpstr>
      <vt:lpstr>Arial Bold</vt:lpstr>
      <vt:lpstr>Office Theme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Belgeler</dc:title>
  <cp:lastModifiedBy>Mürsel Eren</cp:lastModifiedBy>
  <cp:revision>4</cp:revision>
  <dcterms:created xsi:type="dcterms:W3CDTF">2006-08-16T00:00:00Z</dcterms:created>
  <dcterms:modified xsi:type="dcterms:W3CDTF">2026-08-17T20:13:14Z</dcterms:modified>
  <dc:identifier>DAHH8g-d5g0</dc:identifier>
</cp:coreProperties>
</file>