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67" r:id="rId2"/>
  </p:sldIdLst>
  <p:sldSz cx="10693400" cy="7556500"/>
  <p:notesSz cx="6858000" cy="9144000"/>
  <p:embeddedFontLst>
    <p:embeddedFont>
      <p:font typeface="Arial Bold" panose="020B0704020202020204"/>
      <p:regular r:id="rId3"/>
      <p:bold r:id="rId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317" autoAdjust="0"/>
    <p:restoredTop sz="94564" autoAdjust="0"/>
  </p:normalViewPr>
  <p:slideViewPr>
    <p:cSldViewPr>
      <p:cViewPr varScale="1">
        <p:scale>
          <a:sx n="104" d="100"/>
          <a:sy n="104" d="100"/>
        </p:scale>
        <p:origin x="1560" y="1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font" Target="fonts/font1.fntdata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font" Target="fonts/font2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hyperlink" Target="http://www.teknolojitasarimci.com/" TargetMode="Externa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14000" y="0"/>
            <a:ext cx="10920000" cy="7560000"/>
            <a:chOff x="0" y="0"/>
            <a:chExt cx="13208000" cy="9144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3208000" cy="9144000"/>
            </a:xfrm>
            <a:custGeom>
              <a:avLst/>
              <a:gdLst/>
              <a:ahLst/>
              <a:cxnLst/>
              <a:rect l="l" t="t" r="r" b="b"/>
              <a:pathLst>
                <a:path w="13208000" h="9144000">
                  <a:moveTo>
                    <a:pt x="0" y="0"/>
                  </a:moveTo>
                  <a:lnTo>
                    <a:pt x="13208000" y="0"/>
                  </a:lnTo>
                  <a:lnTo>
                    <a:pt x="13208000" y="9144000"/>
                  </a:lnTo>
                  <a:lnTo>
                    <a:pt x="0" y="9144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t="-4208" b="-4208"/>
              </a:stretch>
            </a:blipFill>
          </p:spPr>
          <p:txBody>
            <a:bodyPr/>
            <a:lstStyle/>
            <a:p>
              <a:endParaRPr lang="tr-TR" noProof="0" dirty="0"/>
            </a:p>
          </p:txBody>
        </p:sp>
      </p:grpSp>
      <p:grpSp>
        <p:nvGrpSpPr>
          <p:cNvPr id="4" name="Group 4"/>
          <p:cNvGrpSpPr/>
          <p:nvPr/>
        </p:nvGrpSpPr>
        <p:grpSpPr>
          <a:xfrm>
            <a:off x="1128921" y="2296095"/>
            <a:ext cx="8390242" cy="524236"/>
            <a:chOff x="0" y="0"/>
            <a:chExt cx="10341864" cy="646176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0341864" cy="646176"/>
            </a:xfrm>
            <a:custGeom>
              <a:avLst/>
              <a:gdLst/>
              <a:ahLst/>
              <a:cxnLst/>
              <a:rect l="l" t="t" r="r" b="b"/>
              <a:pathLst>
                <a:path w="10341864" h="646176">
                  <a:moveTo>
                    <a:pt x="0" y="0"/>
                  </a:moveTo>
                  <a:lnTo>
                    <a:pt x="10341864" y="0"/>
                  </a:lnTo>
                  <a:lnTo>
                    <a:pt x="10341864" y="646176"/>
                  </a:lnTo>
                  <a:lnTo>
                    <a:pt x="0" y="646176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261852" b="-261852"/>
              </a:stretch>
            </a:blipFill>
          </p:spPr>
          <p:txBody>
            <a:bodyPr/>
            <a:lstStyle/>
            <a:p>
              <a:endParaRPr lang="tr-TR" noProof="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9525"/>
              <a:ext cx="10341864" cy="636651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2336"/>
                </a:lnSpc>
              </a:pPr>
              <a:r>
                <a:rPr lang="tr-TR" sz="2163" b="1" spc="0" noProof="0" dirty="0">
                  <a:solidFill>
                    <a:srgbClr val="3694B1"/>
                  </a:solidFill>
                  <a:latin typeface="Arial" panose="020B0604020202020204" pitchFamily="34" charset="0"/>
                  <a:ea typeface="Arial Bold"/>
                  <a:cs typeface="Arial" panose="020B0604020202020204" pitchFamily="34" charset="0"/>
                  <a:sym typeface="Arial Bold"/>
                </a:rPr>
                <a:t>ŞEHİT ZEKİ BURAK OKAY ORTAOKULU</a:t>
              </a:r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1180665" y="1487291"/>
            <a:ext cx="8338488" cy="645578"/>
            <a:chOff x="0" y="0"/>
            <a:chExt cx="10278072" cy="795744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0278073" cy="795743"/>
            </a:xfrm>
            <a:custGeom>
              <a:avLst/>
              <a:gdLst/>
              <a:ahLst/>
              <a:cxnLst/>
              <a:rect l="l" t="t" r="r" b="b"/>
              <a:pathLst>
                <a:path w="10278073" h="795743">
                  <a:moveTo>
                    <a:pt x="0" y="0"/>
                  </a:moveTo>
                  <a:lnTo>
                    <a:pt x="10278073" y="0"/>
                  </a:lnTo>
                  <a:lnTo>
                    <a:pt x="10278073" y="795743"/>
                  </a:lnTo>
                  <a:lnTo>
                    <a:pt x="0" y="795743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201675" b="-201675"/>
              </a:stretch>
            </a:blipFill>
          </p:spPr>
          <p:txBody>
            <a:bodyPr/>
            <a:lstStyle/>
            <a:p>
              <a:endParaRPr lang="tr-TR" noProof="0" dirty="0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19050"/>
              <a:ext cx="10278072" cy="814794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5711"/>
                </a:lnSpc>
              </a:pPr>
              <a:r>
                <a:rPr lang="tr-TR" sz="4759" b="1" spc="0" noProof="0" dirty="0">
                  <a:solidFill>
                    <a:srgbClr val="15588D"/>
                  </a:solidFill>
                  <a:latin typeface="Arial Bold"/>
                  <a:ea typeface="Arial Bold"/>
                  <a:cs typeface="Arial Bold"/>
                  <a:sym typeface="Arial Bold"/>
                </a:rPr>
                <a:t>BAŞARI BELGESİ</a:t>
              </a:r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1204262" y="1186593"/>
            <a:ext cx="1237373" cy="1237373"/>
            <a:chOff x="0" y="0"/>
            <a:chExt cx="1525194" cy="1525194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1525143" cy="1525143"/>
            </a:xfrm>
            <a:custGeom>
              <a:avLst/>
              <a:gdLst/>
              <a:ahLst/>
              <a:cxnLst/>
              <a:rect l="l" t="t" r="r" b="b"/>
              <a:pathLst>
                <a:path w="1525143" h="1525143">
                  <a:moveTo>
                    <a:pt x="0" y="0"/>
                  </a:moveTo>
                  <a:lnTo>
                    <a:pt x="1525143" y="0"/>
                  </a:lnTo>
                  <a:lnTo>
                    <a:pt x="1525143" y="1525143"/>
                  </a:lnTo>
                  <a:lnTo>
                    <a:pt x="0" y="152514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r="-3" b="-3"/>
              </a:stretch>
            </a:blipFill>
          </p:spPr>
          <p:txBody>
            <a:bodyPr/>
            <a:lstStyle/>
            <a:p>
              <a:endParaRPr lang="tr-TR" noProof="0" dirty="0"/>
            </a:p>
          </p:txBody>
        </p:sp>
      </p:grpSp>
      <p:sp>
        <p:nvSpPr>
          <p:cNvPr id="12" name="TextBox 12"/>
          <p:cNvSpPr txBox="1"/>
          <p:nvPr/>
        </p:nvSpPr>
        <p:spPr>
          <a:xfrm>
            <a:off x="1414036" y="2961519"/>
            <a:ext cx="7871745" cy="247248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115"/>
              </a:lnSpc>
            </a:pPr>
            <a:r>
              <a:rPr lang="tr-TR" sz="1730" noProof="0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         Sevgili öğrencimiz </a:t>
            </a:r>
            <a:r>
              <a:rPr lang="tr-TR" sz="1730" b="1" noProof="0" dirty="0">
                <a:solidFill>
                  <a:srgbClr val="0070C0"/>
                </a:solidFill>
                <a:latin typeface="Arial Bold"/>
                <a:ea typeface="Arial Bold"/>
                <a:cs typeface="Arial Bold"/>
                <a:sym typeface="Arial Bold"/>
              </a:rPr>
              <a:t>……………. (5/B),</a:t>
            </a:r>
          </a:p>
          <a:p>
            <a:pPr algn="just">
              <a:lnSpc>
                <a:spcPts val="3115"/>
              </a:lnSpc>
            </a:pPr>
            <a:r>
              <a:rPr lang="tr-TR" sz="1730" noProof="0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Sınıfta ve okulda sergilediğin örnek davranışların nedeniyle ayın öğrencisi seçilerek bu belgeyi almaya hak kazandın.</a:t>
            </a:r>
          </a:p>
          <a:p>
            <a:pPr algn="just">
              <a:lnSpc>
                <a:spcPts val="3115"/>
              </a:lnSpc>
            </a:pPr>
            <a:r>
              <a:rPr lang="tr-TR" sz="1730" noProof="0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         Seni ve aileni tebrik eder, hayatın boyunca güzel ve örnek davranışlar sergilemeni dileriz.</a:t>
            </a:r>
          </a:p>
          <a:p>
            <a:pPr algn="just">
              <a:lnSpc>
                <a:spcPts val="3115"/>
              </a:lnSpc>
            </a:pPr>
            <a:r>
              <a:rPr lang="tr-TR" sz="1730" u="sng" noProof="0" dirty="0">
                <a:solidFill>
                  <a:srgbClr val="4BB9B4"/>
                </a:solidFill>
                <a:latin typeface="Arial"/>
                <a:ea typeface="Arial"/>
                <a:cs typeface="Arial"/>
                <a:sym typeface="Arial"/>
                <a:hlinkClick r:id="rId5" tooltip="http://www.teknolojitasarimci.com/"/>
              </a:rPr>
              <a:t>www.teknolojitasarimci.com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6710824" y="5541782"/>
            <a:ext cx="2687119" cy="6192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336"/>
              </a:lnSpc>
            </a:pPr>
            <a:r>
              <a:rPr lang="tr-TR" sz="1947" b="1" noProof="0" dirty="0">
                <a:solidFill>
                  <a:srgbClr val="0070C0"/>
                </a:solidFill>
                <a:latin typeface="Arial Bold"/>
                <a:ea typeface="Arial Bold"/>
                <a:cs typeface="Arial Bold"/>
                <a:sym typeface="Arial Bold"/>
              </a:rPr>
              <a:t>...... ......</a:t>
            </a:r>
          </a:p>
          <a:p>
            <a:pPr algn="ctr">
              <a:lnSpc>
                <a:spcPts val="2336"/>
              </a:lnSpc>
            </a:pPr>
            <a:r>
              <a:rPr lang="tr-TR" sz="1947" noProof="0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Okul Müdürü</a:t>
            </a:r>
          </a:p>
        </p:txBody>
      </p:sp>
      <p:grpSp>
        <p:nvGrpSpPr>
          <p:cNvPr id="14" name="Group 14"/>
          <p:cNvGrpSpPr/>
          <p:nvPr/>
        </p:nvGrpSpPr>
        <p:grpSpPr>
          <a:xfrm>
            <a:off x="8228604" y="1191388"/>
            <a:ext cx="1323581" cy="1237373"/>
            <a:chOff x="0" y="0"/>
            <a:chExt cx="1631455" cy="1525194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1631442" cy="1525143"/>
            </a:xfrm>
            <a:custGeom>
              <a:avLst/>
              <a:gdLst/>
              <a:ahLst/>
              <a:cxnLst/>
              <a:rect l="l" t="t" r="r" b="b"/>
              <a:pathLst>
                <a:path w="1631442" h="1525143">
                  <a:moveTo>
                    <a:pt x="0" y="0"/>
                  </a:moveTo>
                  <a:lnTo>
                    <a:pt x="1631442" y="0"/>
                  </a:lnTo>
                  <a:lnTo>
                    <a:pt x="1631442" y="1525143"/>
                  </a:lnTo>
                  <a:lnTo>
                    <a:pt x="0" y="152514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 t="-2539" b="-64"/>
              </a:stretch>
            </a:blipFill>
          </p:spPr>
          <p:txBody>
            <a:bodyPr/>
            <a:lstStyle/>
            <a:p>
              <a:endParaRPr lang="tr-TR" noProof="0" dirty="0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57</Words>
  <Application>Microsoft Macintosh PowerPoint</Application>
  <PresentationFormat>Özel</PresentationFormat>
  <Paragraphs>8</Paragraphs>
  <Slides>1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5" baseType="lpstr">
      <vt:lpstr>Calibri</vt:lpstr>
      <vt:lpstr>Arial</vt:lpstr>
      <vt:lpstr>Arial Bold</vt:lpstr>
      <vt:lpstr>Office Theme</vt:lpstr>
      <vt:lpstr>PowerPoint Sunusu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Belgeler</dc:title>
  <cp:lastModifiedBy>Mürsel Eren</cp:lastModifiedBy>
  <cp:revision>4</cp:revision>
  <dcterms:created xsi:type="dcterms:W3CDTF">2006-08-16T00:00:00Z</dcterms:created>
  <dcterms:modified xsi:type="dcterms:W3CDTF">2026-08-17T20:17:08Z</dcterms:modified>
  <dc:identifier>DAHH8g-d5g0</dc:identifier>
</cp:coreProperties>
</file>