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8" r:id="rId2"/>
  </p:sldIdLst>
  <p:sldSz cx="10693400" cy="7556500"/>
  <p:notesSz cx="6858000" cy="9144000"/>
  <p:embeddedFontLst>
    <p:embeddedFont>
      <p:font typeface="Arial Bold" panose="020B0704020202020204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7" autoAdjust="0"/>
    <p:restoredTop sz="94564" autoAdjust="0"/>
  </p:normalViewPr>
  <p:slideViewPr>
    <p:cSldViewPr>
      <p:cViewPr varScale="1">
        <p:scale>
          <a:sx n="104" d="100"/>
          <a:sy n="104" d="100"/>
        </p:scale>
        <p:origin x="156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4000" y="0"/>
            <a:ext cx="10920000" cy="7560000"/>
            <a:chOff x="0" y="0"/>
            <a:chExt cx="13208000" cy="914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08000" cy="9144000"/>
            </a:xfrm>
            <a:custGeom>
              <a:avLst/>
              <a:gdLst/>
              <a:ahLst/>
              <a:cxnLst/>
              <a:rect l="l" t="t" r="r" b="b"/>
              <a:pathLst>
                <a:path w="13208000" h="9144000">
                  <a:moveTo>
                    <a:pt x="0" y="0"/>
                  </a:moveTo>
                  <a:lnTo>
                    <a:pt x="13208000" y="0"/>
                  </a:lnTo>
                  <a:lnTo>
                    <a:pt x="13208000" y="9144000"/>
                  </a:lnTo>
                  <a:lnTo>
                    <a:pt x="0" y="9144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4208" b="-4208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128921" y="2297283"/>
            <a:ext cx="8383021" cy="523784"/>
            <a:chOff x="0" y="0"/>
            <a:chExt cx="10341864" cy="646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341864" cy="646176"/>
            </a:xfrm>
            <a:custGeom>
              <a:avLst/>
              <a:gdLst/>
              <a:ahLst/>
              <a:cxnLst/>
              <a:rect l="l" t="t" r="r" b="b"/>
              <a:pathLst>
                <a:path w="10341864" h="646176">
                  <a:moveTo>
                    <a:pt x="0" y="0"/>
                  </a:moveTo>
                  <a:lnTo>
                    <a:pt x="10341864" y="0"/>
                  </a:lnTo>
                  <a:lnTo>
                    <a:pt x="10341864" y="646176"/>
                  </a:lnTo>
                  <a:lnTo>
                    <a:pt x="0" y="64617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61852" b="-261852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9525"/>
              <a:ext cx="10341864" cy="63665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334"/>
                </a:lnSpc>
              </a:pPr>
              <a:r>
                <a:rPr lang="tr-TR" sz="2161" b="1" spc="0" noProof="0" dirty="0">
                  <a:solidFill>
                    <a:srgbClr val="3694B1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ŞEHİT ZEKİ BURAK OKAY ORTAOKULU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180620" y="1489175"/>
            <a:ext cx="8331311" cy="645023"/>
            <a:chOff x="0" y="0"/>
            <a:chExt cx="10278072" cy="79574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78073" cy="795743"/>
            </a:xfrm>
            <a:custGeom>
              <a:avLst/>
              <a:gdLst/>
              <a:ahLst/>
              <a:cxnLst/>
              <a:rect l="l" t="t" r="r" b="b"/>
              <a:pathLst>
                <a:path w="10278073" h="795743">
                  <a:moveTo>
                    <a:pt x="0" y="0"/>
                  </a:moveTo>
                  <a:lnTo>
                    <a:pt x="10278073" y="0"/>
                  </a:lnTo>
                  <a:lnTo>
                    <a:pt x="10278073" y="795743"/>
                  </a:lnTo>
                  <a:lnTo>
                    <a:pt x="0" y="795743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01675" b="-201675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10278072" cy="81479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706"/>
                </a:lnSpc>
              </a:pPr>
              <a:r>
                <a:rPr lang="tr-TR" sz="4755" b="1" spc="0" noProof="0" dirty="0">
                  <a:solidFill>
                    <a:srgbClr val="15588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BAŞARI BELGESİ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55511" y="1188732"/>
            <a:ext cx="1236308" cy="1236308"/>
            <a:chOff x="0" y="0"/>
            <a:chExt cx="1525194" cy="152519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525143" cy="1525143"/>
            </a:xfrm>
            <a:custGeom>
              <a:avLst/>
              <a:gdLst/>
              <a:ahLst/>
              <a:cxnLst/>
              <a:rect l="l" t="t" r="r" b="b"/>
              <a:pathLst>
                <a:path w="1525143" h="1525143">
                  <a:moveTo>
                    <a:pt x="0" y="0"/>
                  </a:moveTo>
                  <a:lnTo>
                    <a:pt x="1525143" y="0"/>
                  </a:lnTo>
                  <a:lnTo>
                    <a:pt x="1525143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3" b="-3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387941" y="3129877"/>
            <a:ext cx="7864970" cy="177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07"/>
              </a:lnSpc>
            </a:pPr>
            <a:r>
              <a:rPr lang="tr-TR" sz="1837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	Sevgili öğrencimiz </a:t>
            </a:r>
            <a:r>
              <a:rPr lang="tr-TR" sz="1837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</a:t>
            </a:r>
            <a:r>
              <a:rPr lang="tr-TR" sz="1837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</a:p>
          <a:p>
            <a:pPr algn="just">
              <a:lnSpc>
                <a:spcPts val="3307"/>
              </a:lnSpc>
            </a:pPr>
            <a:r>
              <a:rPr lang="tr-TR" sz="1837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2024-2025 Eğitim-Öğretim yılında, Bursa ilinde düzenlenen Okul Yüzme </a:t>
            </a:r>
            <a:r>
              <a:rPr lang="tr-TR" sz="1837" noProof="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Yarışmaları'nda</a:t>
            </a:r>
            <a:r>
              <a:rPr lang="tr-TR" sz="1837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3. olmuş ve başarısıyla bu belgeyi almaya hak kazanmıştır.</a:t>
            </a:r>
          </a:p>
          <a:p>
            <a:pPr algn="just">
              <a:lnSpc>
                <a:spcPts val="3307"/>
              </a:lnSpc>
            </a:pPr>
            <a:r>
              <a:rPr lang="tr-TR" sz="1837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	Öğrencimizi tebrik eder, başarılarının devamını dileriz.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706020" y="5540160"/>
            <a:ext cx="2684807" cy="618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34"/>
              </a:lnSpc>
            </a:pPr>
            <a:r>
              <a:rPr lang="tr-TR" sz="1945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</a:t>
            </a:r>
          </a:p>
          <a:p>
            <a:pPr algn="ctr">
              <a:lnSpc>
                <a:spcPts val="2334"/>
              </a:lnSpc>
            </a:pPr>
            <a:r>
              <a:rPr lang="tr-TR" sz="1945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Okul Müdürü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8222493" y="1193527"/>
            <a:ext cx="1322442" cy="1236308"/>
            <a:chOff x="0" y="0"/>
            <a:chExt cx="1631455" cy="152519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631442" cy="1525143"/>
            </a:xfrm>
            <a:custGeom>
              <a:avLst/>
              <a:gdLst/>
              <a:ahLst/>
              <a:cxnLst/>
              <a:rect l="l" t="t" r="r" b="b"/>
              <a:pathLst>
                <a:path w="1631442" h="1525143">
                  <a:moveTo>
                    <a:pt x="0" y="0"/>
                  </a:moveTo>
                  <a:lnTo>
                    <a:pt x="1631442" y="0"/>
                  </a:lnTo>
                  <a:lnTo>
                    <a:pt x="1631442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2539" b="-64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46</Words>
  <Application>Microsoft Macintosh PowerPoint</Application>
  <PresentationFormat>Özel</PresentationFormat>
  <Paragraphs>7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Calibri</vt:lpstr>
      <vt:lpstr>Arial</vt:lpstr>
      <vt:lpstr>Arial Bold</vt:lpstr>
      <vt:lpstr>Office Theme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Belgeler</dc:title>
  <cp:lastModifiedBy>Mürsel Eren</cp:lastModifiedBy>
  <cp:revision>4</cp:revision>
  <dcterms:created xsi:type="dcterms:W3CDTF">2006-08-16T00:00:00Z</dcterms:created>
  <dcterms:modified xsi:type="dcterms:W3CDTF">2026-08-17T20:18:18Z</dcterms:modified>
  <dc:identifier>DAHH8g-d5g0</dc:identifier>
</cp:coreProperties>
</file>